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16" r:id="rId2"/>
    <p:sldId id="752" r:id="rId3"/>
    <p:sldId id="753" r:id="rId4"/>
    <p:sldId id="754" r:id="rId5"/>
    <p:sldId id="755" r:id="rId6"/>
    <p:sldId id="756" r:id="rId7"/>
    <p:sldId id="757" r:id="rId8"/>
    <p:sldId id="758" r:id="rId9"/>
    <p:sldId id="759" r:id="rId10"/>
    <p:sldId id="760" r:id="rId11"/>
    <p:sldId id="761" r:id="rId12"/>
    <p:sldId id="762" r:id="rId13"/>
    <p:sldId id="763" r:id="rId14"/>
    <p:sldId id="764" r:id="rId15"/>
    <p:sldId id="765" r:id="rId16"/>
    <p:sldId id="766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9" autoAdjust="0"/>
    <p:restoredTop sz="93190" autoAdjust="0"/>
  </p:normalViewPr>
  <p:slideViewPr>
    <p:cSldViewPr>
      <p:cViewPr varScale="1">
        <p:scale>
          <a:sx n="104" d="100"/>
          <a:sy n="104" d="100"/>
        </p:scale>
        <p:origin x="-146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92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특수화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특정 형식에 대해서만 별도의 정의를 적용할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652022"/>
            <a:ext cx="950505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b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altLang="ko-KR" sz="2400" b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b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두 개 변수가 모두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char*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형식이면 이 함수로 대체된다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</a:p>
          <a:p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Add(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sz="2400" b="1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pszLeft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sz="2400" b="1" u="sng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pszRight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nLenLeft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pszLeft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nLenRight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strlen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pszRight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pszResult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nLenLeft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nLenRight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새로 할당한 메모리에 문자열을 복사한다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pszResult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nLenLeft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+ 1,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pszLeft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strcpy_s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pszResult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nLenLeft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nLenRight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+ 1,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pszRight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pszResult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625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템플릿과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en-US" altLang="ko-KR" dirty="0" smtClean="0"/>
              <a:t>template&lt;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T&gt;</a:t>
            </a:r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: public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_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&lt;T&gt;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480" y="2060848"/>
            <a:ext cx="950505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pt-B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SetData(</a:t>
            </a:r>
            <a:r>
              <a:rPr lang="pt-BR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m_Data = </a:t>
            </a:r>
            <a:r>
              <a:rPr lang="pt-BR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790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auto_ptr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동적 할당한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무조건 자동으로 삭제하는 가장 오래된 스마트 포인터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단점이 크다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shared_ptr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포인팅 횟수를 계수해서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이되면</a:t>
            </a:r>
            <a:r>
              <a:rPr lang="ko-KR" altLang="en-US" dirty="0" smtClean="0"/>
              <a:t> 대상을 삭제한다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많이 사용되는 스마트 포인터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unique_ptr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 </a:t>
            </a:r>
            <a:r>
              <a:rPr lang="ko-KR" altLang="en-US" dirty="0" smtClean="0"/>
              <a:t>한 대상을 오로지 한 포인터로만 참조할 수 있도록 강제화한 포인터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weak_ptr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: </a:t>
            </a:r>
            <a:r>
              <a:rPr lang="en-US" altLang="ko-KR" dirty="0" err="1" smtClean="0"/>
              <a:t>shared_ptr</a:t>
            </a:r>
            <a:r>
              <a:rPr lang="ko-KR" altLang="en-US" dirty="0" smtClean="0"/>
              <a:t>이 가리키는 대상에 대한 참조목적의 포인터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참조계수를 증가시키지 않으며 잘 사용되지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동적 할당한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자동으로 삭제해주는 편리한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auto_ptr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구형 스마트 포인터로 여러 가지 문제 때문에 사용하지 않는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8160" y="1530072"/>
            <a:ext cx="94993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"*****Begin*****"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속한 범위를 벗어나면 대상 객체는 자동으로 소멸한다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auto_ptr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ptrTest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"******End******"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0781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auto_ptr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구형 스마트 포인터로 여러 가지 문제 때문에 사용하지 않는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2480" y="1552138"/>
            <a:ext cx="9505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auto_ptr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ptrTest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auto_ptr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"0x"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ptrTest.get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포인터를 대입하면 원본 포인터는 </a:t>
            </a:r>
            <a:r>
              <a:rPr lang="en-US" altLang="ko-K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ko-KR" alt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 된다</a:t>
            </a:r>
            <a:r>
              <a:rPr lang="en-US" altLang="ko-KR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ptrNew</a:t>
            </a:r>
            <a:r>
              <a:rPr lang="en-US" altLang="ko-KR" sz="2000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000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ptrTest</a:t>
            </a:r>
            <a:r>
              <a:rPr lang="en-US" altLang="ko-KR" sz="2000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"0x"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ptrTest.get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따라서 이 코드를 실행할 수 없다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ptrTest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ko-KR" sz="1400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28900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shared_ptr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포인팅 횟수를 계산해서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되면 대상을 삭제한다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효과적이다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556792"/>
            <a:ext cx="921702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"*****Begin*****"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ptr1(</a:t>
            </a:r>
            <a:r>
              <a:rPr lang="en-US" altLang="ko-KR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ko-KR" sz="1400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한 대상을 한 포인터로 포인팅한다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"Counter: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ptr1.use_count()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ptr2(ptr1);</a:t>
            </a:r>
            <a:endParaRPr lang="en-US" altLang="ko-KR" sz="1400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한 대상을 두 포인터로 포인팅한다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"Counter: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ptr1.use_count()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ptr2-&gt;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한 포인터가 소멸했으므로 포인팅 개수가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감소한다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"Counter: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ptr1.use_count()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ptr1-&gt;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"******End******"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결국 카운터가 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ko-KR" alt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 되면 대상 객체를 소멸시킨다</a:t>
            </a:r>
            <a:r>
              <a:rPr lang="en-US" altLang="ko-KR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b="1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05329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unique_ptr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한 대상을 오로지 한 포인터로만 포인팅할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2480" y="1663055"/>
            <a:ext cx="95050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ptr1(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아래 코드들은 실행하면 모두 </a:t>
            </a:r>
            <a:r>
              <a:rPr lang="ko-KR" alt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컴파일 오류가 발생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altLang="ko-KR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ptr2(ptr1);</a:t>
            </a:r>
          </a:p>
          <a:p>
            <a:pPr lvl="1"/>
            <a:r>
              <a:rPr lang="en-US" altLang="ko-KR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ptr2 = ptr1;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52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106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클래스 템플릿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클래스를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찍어</a:t>
            </a:r>
            <a:r>
              <a:rPr lang="en-US" altLang="ko-KR" sz="2000" dirty="0" smtClean="0"/>
              <a:t>‘ </a:t>
            </a:r>
            <a:r>
              <a:rPr lang="ko-KR" altLang="en-US" sz="2000" dirty="0" smtClean="0"/>
              <a:t>내는 </a:t>
            </a:r>
            <a:r>
              <a:rPr lang="ko-KR" altLang="en-US" sz="2000" dirty="0" err="1" smtClean="0"/>
              <a:t>모양자이다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함수 템플릿과 달리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선언할 때 </a:t>
            </a:r>
            <a:r>
              <a:rPr lang="en-US" altLang="ko-KR" sz="2000" dirty="0" err="1" smtClean="0"/>
              <a:t>typename</a:t>
            </a:r>
            <a:r>
              <a:rPr lang="ko-KR" altLang="en-US" sz="2000" dirty="0" smtClean="0"/>
              <a:t>을 반드시 기술해야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템플릿 특수화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특정 형식에 대해서만 다른 코드를 적용하기 위한 템플릿 문법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스마트 포인터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동적으로 할당한 </a:t>
            </a:r>
            <a:r>
              <a:rPr lang="ko-KR" altLang="en-US" sz="2000" dirty="0" err="1" smtClean="0"/>
              <a:t>인스턴스를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자동으로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삭제해주는 편리한 포인터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클래스 템플릿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템플릿 특수화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 포인터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86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템플릿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클래스를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찍어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내는 </a:t>
            </a:r>
            <a:r>
              <a:rPr lang="ko-KR" altLang="en-US" dirty="0" err="1" smtClean="0"/>
              <a:t>모양자</a:t>
            </a:r>
            <a:r>
              <a:rPr lang="ko-KR" altLang="en-US" dirty="0" smtClean="0"/>
              <a:t> 코드로 생각할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628800"/>
            <a:ext cx="95050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}</a:t>
            </a:r>
          </a:p>
          <a:p>
            <a:pPr lvl="1"/>
            <a:r>
              <a:rPr lang="en-US" altLang="ko-KR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형식에 대한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변환자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제공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pt-BR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SetData(</a:t>
            </a:r>
            <a:r>
              <a:rPr lang="pt-BR" altLang="ko-KR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m_Data = </a:t>
            </a:r>
            <a:r>
              <a:rPr lang="pt-BR" altLang="ko-K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</a:t>
            </a:r>
            <a:r>
              <a:rPr lang="pt-BR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형식의 멤버 변수 선언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148978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템플릿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클래스를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찍어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내는 </a:t>
            </a:r>
            <a:r>
              <a:rPr lang="ko-KR" altLang="en-US" dirty="0" err="1" smtClean="0"/>
              <a:t>모양자</a:t>
            </a:r>
            <a:r>
              <a:rPr lang="ko-KR" altLang="en-US" dirty="0" smtClean="0"/>
              <a:t> 코드로 생각할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480" y="1607889"/>
            <a:ext cx="95050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a(5);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b(123.45);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문자열을 저장하기 위해 </a:t>
            </a:r>
            <a:r>
              <a:rPr lang="ko-KR" altLang="en-US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메모리를 동적 할당하지는 않는다</a:t>
            </a:r>
            <a:r>
              <a:rPr lang="en-US" altLang="ko-KR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u="sng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 c(</a:t>
            </a:r>
            <a:r>
              <a:rPr lang="en-US" altLang="ko-KR" sz="2400" b="1" u="sn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c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1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템플릿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찍어서 만들어진 클래스를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템플릿 클래스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68624" y="2636912"/>
            <a:ext cx="2117728" cy="1296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64968" y="2348880"/>
            <a:ext cx="2232248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25008" y="2708920"/>
            <a:ext cx="2232248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r>
              <a:rPr lang="en-US" altLang="ko-KR" dirty="0" smtClean="0">
                <a:solidFill>
                  <a:schemeClr val="tx1"/>
                </a:solidFill>
              </a:rPr>
              <a:t>&lt;double&gt;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5048" y="3140968"/>
            <a:ext cx="2232248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r>
              <a:rPr lang="en-US" altLang="ko-KR" dirty="0" smtClean="0">
                <a:solidFill>
                  <a:schemeClr val="tx1"/>
                </a:solidFill>
              </a:rPr>
              <a:t>&lt;char*&gt;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왼쪽 화살표 8"/>
          <p:cNvSpPr/>
          <p:nvPr/>
        </p:nvSpPr>
        <p:spPr>
          <a:xfrm flipH="1">
            <a:off x="3800872" y="2996952"/>
            <a:ext cx="720080" cy="576064"/>
          </a:xfrm>
          <a:prstGeom prst="leftArrow">
            <a:avLst>
              <a:gd name="adj1" fmla="val 63654"/>
              <a:gd name="adj2" fmla="val 5000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lin ang="54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01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선언 및 정의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필요하다면 클래스 템플릿에서도 선언과 정의를 분리할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480" y="1628800"/>
            <a:ext cx="9505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생성자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정의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멤버 함수 정의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정적 멤버 변수 정의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CTest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15;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218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매개변수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7920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template&lt;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T, 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T2&gt;</a:t>
            </a:r>
          </a:p>
          <a:p>
            <a:r>
              <a:rPr lang="en-US" altLang="ko-KR" dirty="0" smtClean="0"/>
              <a:t>template&lt;</a:t>
            </a:r>
            <a:r>
              <a:rPr lang="en-US" altLang="ko-KR" dirty="0" err="1" smtClean="0"/>
              <a:t>typname</a:t>
            </a:r>
            <a:r>
              <a:rPr lang="en-US" altLang="ko-KR" dirty="0" smtClean="0"/>
              <a:t> 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nSize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974894"/>
            <a:ext cx="95050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템플릿 매개변수를 함수처럼 선언한다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nSize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400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이하 코드에 보이는 모든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nSize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변수는 템플릿 매개변수다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배열 연산자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operator[](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nIndex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nIndex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||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nIndex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"ERROR: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배열의 경계를 벗어난 접근입니다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exit(1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nIndex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229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매개변수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디폴트 값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79208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template&lt;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T, </a:t>
            </a:r>
            <a:r>
              <a:rPr lang="en-US" altLang="ko-KR" dirty="0" err="1" smtClean="0"/>
              <a:t>typename</a:t>
            </a:r>
            <a:r>
              <a:rPr lang="en-US" altLang="ko-KR" dirty="0" smtClean="0"/>
              <a:t> T2&gt;</a:t>
            </a:r>
          </a:p>
          <a:p>
            <a:r>
              <a:rPr lang="en-US" altLang="ko-KR" dirty="0" smtClean="0"/>
              <a:t>template&lt;</a:t>
            </a:r>
            <a:r>
              <a:rPr lang="en-US" altLang="ko-KR" dirty="0" err="1" smtClean="0"/>
              <a:t>typname</a:t>
            </a:r>
            <a:r>
              <a:rPr lang="en-US" altLang="ko-KR" dirty="0" smtClean="0"/>
              <a:t> T,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nSize</a:t>
            </a:r>
            <a:r>
              <a:rPr lang="en-US" altLang="ko-KR" dirty="0" smtClean="0"/>
              <a:t>&gt;</a:t>
            </a:r>
            <a:r>
              <a:rPr lang="en-US" altLang="ko-KR" dirty="0"/>
              <a:t>, </a:t>
            </a:r>
            <a:r>
              <a:rPr lang="en-US" altLang="ko-KR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= </a:t>
            </a:r>
            <a:r>
              <a:rPr lang="en-US" altLang="ko-KR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nSize</a:t>
            </a:r>
            <a:r>
              <a:rPr lang="en-US" altLang="ko-KR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480" y="1988840"/>
            <a:ext cx="9505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CMyArray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2400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10;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[1] = 20;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[2] = 30;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3; ++i)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016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1055</Words>
  <Application>Microsoft Office PowerPoint</Application>
  <PresentationFormat>A4 용지(210x297mm)</PresentationFormat>
  <Paragraphs>240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[이것이 C++ 이다]</vt:lpstr>
      <vt:lpstr>템플릿</vt:lpstr>
      <vt:lpstr>9장의 핵심 개념</vt:lpstr>
      <vt:lpstr>클래스 템플릿</vt:lpstr>
      <vt:lpstr>클래스 템플릿</vt:lpstr>
      <vt:lpstr>클래스 템플릿</vt:lpstr>
      <vt:lpstr>멤버 선언 및 정의</vt:lpstr>
      <vt:lpstr>템플릿 매개변수</vt:lpstr>
      <vt:lpstr>템플릿 매개변수 – 디폴트 값</vt:lpstr>
      <vt:lpstr>템플릿 특수화</vt:lpstr>
      <vt:lpstr>클래스 템플릿과 상속</vt:lpstr>
      <vt:lpstr>스마트 포인터</vt:lpstr>
      <vt:lpstr>auto_ptr</vt:lpstr>
      <vt:lpstr>auto_ptr</vt:lpstr>
      <vt:lpstr>shared_ptr</vt:lpstr>
      <vt:lpstr>unique_ptr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886</cp:revision>
  <dcterms:created xsi:type="dcterms:W3CDTF">2014-03-07T11:38:06Z</dcterms:created>
  <dcterms:modified xsi:type="dcterms:W3CDTF">2019-05-20T07:49:36Z</dcterms:modified>
</cp:coreProperties>
</file>