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16" r:id="rId2"/>
    <p:sldId id="776" r:id="rId3"/>
    <p:sldId id="777" r:id="rId4"/>
    <p:sldId id="778" r:id="rId5"/>
    <p:sldId id="779" r:id="rId6"/>
    <p:sldId id="780" r:id="rId7"/>
    <p:sldId id="781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E5CB8"/>
    <a:srgbClr val="005DA2"/>
    <a:srgbClr val="3366CC"/>
    <a:srgbClr val="003399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9" autoAdjust="0"/>
    <p:restoredTop sz="93190" autoAdjust="0"/>
  </p:normalViewPr>
  <p:slideViewPr>
    <p:cSldViewPr>
      <p:cViewPr varScale="1">
        <p:scale>
          <a:sx n="104" d="100"/>
          <a:sy n="104" d="100"/>
        </p:scale>
        <p:origin x="-1464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50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6F4C6-E93B-4806-81D2-F114C867E49D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51ABA-6434-462B-8F28-565603D6A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925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ctr">
              <a:defRPr sz="4000" b="1" cap="all">
                <a:solidFill>
                  <a:srgbClr val="2E5CB8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72480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72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72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491204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9273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9273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980728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1382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ackgrou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2276872"/>
            <a:ext cx="9906000" cy="1080120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이것이 </a:t>
            </a:r>
            <a:r>
              <a:rPr lang="en-US" altLang="ko-KR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C++ 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이다</a:t>
            </a:r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주소록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Chapter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184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장의 핵심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C</a:t>
            </a:r>
            <a:r>
              <a:rPr lang="ko-KR" altLang="en-US" sz="2400" b="1" dirty="0" smtClean="0"/>
              <a:t>언어로 작성된 주소록 분석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C</a:t>
            </a:r>
            <a:r>
              <a:rPr lang="ko-KR" altLang="en-US" sz="2000" dirty="0" smtClean="0"/>
              <a:t>언어로 작성된 코드에서 </a:t>
            </a:r>
            <a:r>
              <a:rPr lang="en-US" altLang="ko-KR" sz="2000" dirty="0" smtClean="0"/>
              <a:t>UI</a:t>
            </a:r>
            <a:r>
              <a:rPr lang="ko-KR" altLang="en-US" sz="2000" dirty="0" smtClean="0"/>
              <a:t>부분과 자료구조 부분을 함수단위로 구분하고 코드를 분석한다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smtClean="0"/>
              <a:t>필요한 클래스 설계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프로그램을 이루는 요소를 규정하고 클래스로 구현한다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중요한 점은 요소의 역할과 관계 규정이다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지금까지 배운 내용을 토대로 진정한 객체지향 프로그래밍에 도전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359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주소록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연결 리스트를 직접 다루는 함수를 구별</a:t>
            </a:r>
            <a:endParaRPr lang="en-US" altLang="ko-KR" sz="2400" dirty="0" smtClean="0"/>
          </a:p>
          <a:p>
            <a:r>
              <a:rPr lang="ko-KR" altLang="en-US" sz="2400" dirty="0" smtClean="0"/>
              <a:t>화면 출력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사용자 인터페이스 등을 담당하는 함수 확인</a:t>
            </a:r>
            <a:endParaRPr lang="en-US" altLang="ko-KR" sz="2400" dirty="0" smtClean="0"/>
          </a:p>
          <a:p>
            <a:r>
              <a:rPr lang="ko-KR" altLang="en-US" sz="2400" dirty="0" smtClean="0"/>
              <a:t>주소 추가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검색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전체 출력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제거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종료 등 기본 기능을 구현하고 모두 실행하여 정상작동 여부를 확인한다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리스트를 직접 다루는 함수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화면 및 사용자 인터페이스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751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번째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기초 수준 객체화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CUserData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: USERDATA </a:t>
            </a:r>
            <a:r>
              <a:rPr lang="ko-KR" altLang="en-US" sz="2000" dirty="0" smtClean="0"/>
              <a:t>구조체와 동일한 의미를 갖는 클래스</a:t>
            </a:r>
            <a:endParaRPr lang="en-US" altLang="ko-KR" sz="2000" dirty="0" smtClean="0"/>
          </a:p>
          <a:p>
            <a:r>
              <a:rPr lang="en-US" altLang="ko-KR" sz="2400" dirty="0" err="1" smtClean="0"/>
              <a:t>CMyList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CUserData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클래스의 </a:t>
            </a:r>
            <a:r>
              <a:rPr lang="ko-KR" altLang="en-US" sz="2000" dirty="0" err="1" smtClean="0"/>
              <a:t>인스턴스를</a:t>
            </a:r>
            <a:r>
              <a:rPr lang="ko-KR" altLang="en-US" sz="2000" dirty="0" smtClean="0"/>
              <a:t> 단일 연결 리스트로 관리하는 클래스</a:t>
            </a:r>
            <a:endParaRPr lang="en-US" altLang="ko-KR" sz="2000" dirty="0" smtClean="0"/>
          </a:p>
          <a:p>
            <a:r>
              <a:rPr lang="en-US" altLang="ko-KR" sz="2400" dirty="0" err="1" smtClean="0"/>
              <a:t>CUserInterface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CMyList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클래스에 대한 </a:t>
            </a:r>
            <a:r>
              <a:rPr lang="ko-KR" altLang="en-US" sz="2000" dirty="0" err="1" smtClean="0"/>
              <a:t>참조자를</a:t>
            </a:r>
            <a:r>
              <a:rPr lang="ko-KR" altLang="en-US" sz="2000" dirty="0" smtClean="0"/>
              <a:t> 멤버로 갖는 사용자 인터페이스 클래스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언어로 작성된 예제를 다음과 같이 세 개의 클래스로 나눈다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0646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컨테이너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err="1" smtClean="0"/>
              <a:t>CMyNode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구현하고 자료구조와 대상 데이터를 분리한다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640632" y="2204864"/>
            <a:ext cx="1656184" cy="1440160"/>
            <a:chOff x="2360712" y="1916832"/>
            <a:chExt cx="2376264" cy="1656184"/>
          </a:xfrm>
        </p:grpSpPr>
        <p:sp>
          <p:nvSpPr>
            <p:cNvPr id="6" name="직사각형 5"/>
            <p:cNvSpPr/>
            <p:nvPr/>
          </p:nvSpPr>
          <p:spPr>
            <a:xfrm>
              <a:off x="2432720" y="1988840"/>
              <a:ext cx="2232248" cy="1584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관리시스템</a:t>
              </a:r>
              <a:endParaRPr lang="ko-KR" alt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360712" y="1916832"/>
              <a:ext cx="237626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32720" y="3212976"/>
              <a:ext cx="223224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pNext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00472" y="2492896"/>
            <a:ext cx="1224136" cy="93610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관리대상자료</a:t>
            </a:r>
            <a:endParaRPr lang="en-US" altLang="ko-KR" sz="1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600" dirty="0" smtClean="0"/>
              <a:t>홍길동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123-1234</a:t>
            </a:r>
            <a:endParaRPr lang="ko-KR" altLang="en-US" sz="1600" dirty="0"/>
          </a:p>
        </p:txBody>
      </p:sp>
      <p:sp>
        <p:nvSpPr>
          <p:cNvPr id="10" name="왼쪽 화살표 9"/>
          <p:cNvSpPr/>
          <p:nvPr/>
        </p:nvSpPr>
        <p:spPr>
          <a:xfrm flipH="1">
            <a:off x="3512840" y="2708920"/>
            <a:ext cx="720080" cy="576064"/>
          </a:xfrm>
          <a:prstGeom prst="leftArrow">
            <a:avLst>
              <a:gd name="adj1" fmla="val 63654"/>
              <a:gd name="adj2" fmla="val 5000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54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아래로 구부러진 화살표 10"/>
          <p:cNvSpPr/>
          <p:nvPr/>
        </p:nvSpPr>
        <p:spPr>
          <a:xfrm>
            <a:off x="992560" y="1988840"/>
            <a:ext cx="1512168" cy="360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304928" y="2204864"/>
            <a:ext cx="1656184" cy="1440160"/>
            <a:chOff x="2360712" y="1916832"/>
            <a:chExt cx="2376264" cy="1656184"/>
          </a:xfrm>
        </p:grpSpPr>
        <p:sp>
          <p:nvSpPr>
            <p:cNvPr id="13" name="직사각형 12"/>
            <p:cNvSpPr/>
            <p:nvPr/>
          </p:nvSpPr>
          <p:spPr>
            <a:xfrm>
              <a:off x="2432720" y="1988840"/>
              <a:ext cx="2232248" cy="1584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360712" y="1916832"/>
              <a:ext cx="237626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432720" y="3212976"/>
              <a:ext cx="223224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pNext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4520952" y="2348880"/>
            <a:ext cx="1224136" cy="93610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홍길동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123-1234</a:t>
            </a:r>
            <a:endParaRPr lang="ko-KR" altLang="en-US" sz="16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177136" y="2204864"/>
            <a:ext cx="1656184" cy="1440160"/>
            <a:chOff x="2360712" y="1916832"/>
            <a:chExt cx="2376264" cy="1656184"/>
          </a:xfrm>
        </p:grpSpPr>
        <p:sp>
          <p:nvSpPr>
            <p:cNvPr id="18" name="직사각형 17"/>
            <p:cNvSpPr/>
            <p:nvPr/>
          </p:nvSpPr>
          <p:spPr>
            <a:xfrm>
              <a:off x="2432720" y="1988840"/>
              <a:ext cx="2232248" cy="1584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360712" y="1916832"/>
              <a:ext cx="237626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32720" y="3212976"/>
              <a:ext cx="223224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pNext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6393160" y="2348880"/>
            <a:ext cx="1224136" cy="93610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김영희</a:t>
            </a:r>
            <a:r>
              <a:rPr lang="en-US" altLang="ko-KR" sz="1600" dirty="0" smtClean="0"/>
              <a:t>123-1234</a:t>
            </a:r>
            <a:endParaRPr lang="ko-KR" altLang="en-US" sz="16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8049344" y="2204864"/>
            <a:ext cx="1656184" cy="1440160"/>
            <a:chOff x="2360712" y="1916832"/>
            <a:chExt cx="2376264" cy="1656184"/>
          </a:xfrm>
        </p:grpSpPr>
        <p:sp>
          <p:nvSpPr>
            <p:cNvPr id="23" name="직사각형 22"/>
            <p:cNvSpPr/>
            <p:nvPr/>
          </p:nvSpPr>
          <p:spPr>
            <a:xfrm>
              <a:off x="2432720" y="1988840"/>
              <a:ext cx="2232248" cy="1584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60712" y="1916832"/>
              <a:ext cx="237626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432720" y="3212976"/>
              <a:ext cx="223224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pNext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8265368" y="2348880"/>
            <a:ext cx="1224136" cy="93610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박철수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123-1234</a:t>
            </a:r>
            <a:endParaRPr lang="ko-KR" altLang="en-US" sz="1600" dirty="0"/>
          </a:p>
        </p:txBody>
      </p:sp>
      <p:cxnSp>
        <p:nvCxnSpPr>
          <p:cNvPr id="27" name="직선 화살표 연결선 26"/>
          <p:cNvCxnSpPr>
            <a:stCxn id="15" idx="3"/>
            <a:endCxn id="20" idx="1"/>
          </p:cNvCxnSpPr>
          <p:nvPr/>
        </p:nvCxnSpPr>
        <p:spPr>
          <a:xfrm>
            <a:off x="5910924" y="3488485"/>
            <a:ext cx="316399" cy="0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" idx="3"/>
            <a:endCxn id="25" idx="1"/>
          </p:cNvCxnSpPr>
          <p:nvPr/>
        </p:nvCxnSpPr>
        <p:spPr>
          <a:xfrm>
            <a:off x="7783132" y="3488485"/>
            <a:ext cx="316399" cy="0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800872" y="4365104"/>
            <a:ext cx="5616624" cy="1944216"/>
          </a:xfrm>
          <a:prstGeom prst="roundRect">
            <a:avLst>
              <a:gd name="adj" fmla="val 6047"/>
            </a:avLst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관리 시스템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0" name="그룹 13"/>
          <p:cNvGrpSpPr/>
          <p:nvPr/>
        </p:nvGrpSpPr>
        <p:grpSpPr>
          <a:xfrm>
            <a:off x="6897216" y="4653136"/>
            <a:ext cx="2304256" cy="1440160"/>
            <a:chOff x="2360712" y="1916832"/>
            <a:chExt cx="2376264" cy="1656184"/>
          </a:xfrm>
        </p:grpSpPr>
        <p:sp>
          <p:nvSpPr>
            <p:cNvPr id="31" name="직사각형 30"/>
            <p:cNvSpPr/>
            <p:nvPr/>
          </p:nvSpPr>
          <p:spPr>
            <a:xfrm>
              <a:off x="2432720" y="1988840"/>
              <a:ext cx="2232248" cy="1584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 smtClean="0">
                  <a:solidFill>
                    <a:srgbClr val="C00000"/>
                  </a:solidFill>
                </a:rPr>
                <a:t>CMyNode</a:t>
              </a:r>
              <a:endParaRPr lang="ko-KR" alt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360712" y="1916832"/>
              <a:ext cx="237626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32720" y="3212976"/>
              <a:ext cx="223224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pNext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488504" y="4581128"/>
            <a:ext cx="3168352" cy="1584176"/>
          </a:xfrm>
          <a:prstGeom prst="roundRect">
            <a:avLst>
              <a:gd name="adj" fmla="val 528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관리 대상 자료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CUserData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public </a:t>
            </a:r>
            <a:r>
              <a:rPr lang="en-US" altLang="ko-KR" sz="1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CMyNode</a:t>
            </a:r>
            <a:endParaRPr lang="en-US" altLang="ko-KR" sz="1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홍길동</a:t>
            </a:r>
            <a:r>
              <a:rPr lang="en-US" altLang="ko-KR" sz="1600" dirty="0" smtClean="0"/>
              <a:t>123-1234</a:t>
            </a:r>
            <a:endParaRPr lang="ko-KR" altLang="en-US" sz="1600" dirty="0"/>
          </a:p>
        </p:txBody>
      </p:sp>
      <p:sp>
        <p:nvSpPr>
          <p:cNvPr id="35" name="덧셈 기호 34"/>
          <p:cNvSpPr/>
          <p:nvPr/>
        </p:nvSpPr>
        <p:spPr>
          <a:xfrm>
            <a:off x="6321152" y="5301208"/>
            <a:ext cx="504056" cy="50405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232920" y="4869160"/>
            <a:ext cx="1944216" cy="12961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CMyList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54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 번째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반복자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 smtClean="0"/>
              <a:t>CMyList</a:t>
            </a:r>
            <a:r>
              <a:rPr lang="ko-KR" altLang="en-US" dirty="0" smtClean="0"/>
              <a:t>가 아닌 외부 클래스에서 연결 리스트 전체 데이터에 접근할 수 없도록 차단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4" name="그룹 61"/>
          <p:cNvGrpSpPr/>
          <p:nvPr/>
        </p:nvGrpSpPr>
        <p:grpSpPr>
          <a:xfrm>
            <a:off x="3800872" y="3861048"/>
            <a:ext cx="1656184" cy="1440160"/>
            <a:chOff x="2360712" y="1916832"/>
            <a:chExt cx="2376264" cy="1656184"/>
          </a:xfrm>
        </p:grpSpPr>
        <p:sp>
          <p:nvSpPr>
            <p:cNvPr id="5" name="직사각형 4"/>
            <p:cNvSpPr/>
            <p:nvPr/>
          </p:nvSpPr>
          <p:spPr>
            <a:xfrm>
              <a:off x="2432720" y="1988840"/>
              <a:ext cx="2232248" cy="1584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60712" y="1916832"/>
              <a:ext cx="237626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32720" y="3212976"/>
              <a:ext cx="223224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pNext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4016896" y="4005064"/>
            <a:ext cx="1224136" cy="93610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홍길동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123-1234</a:t>
            </a:r>
            <a:endParaRPr lang="ko-KR" altLang="en-US" sz="1600" dirty="0"/>
          </a:p>
        </p:txBody>
      </p:sp>
      <p:grpSp>
        <p:nvGrpSpPr>
          <p:cNvPr id="9" name="그룹 66"/>
          <p:cNvGrpSpPr/>
          <p:nvPr/>
        </p:nvGrpSpPr>
        <p:grpSpPr>
          <a:xfrm>
            <a:off x="5673080" y="3861048"/>
            <a:ext cx="1656184" cy="1440160"/>
            <a:chOff x="2360712" y="1916832"/>
            <a:chExt cx="2376264" cy="1656184"/>
          </a:xfrm>
        </p:grpSpPr>
        <p:sp>
          <p:nvSpPr>
            <p:cNvPr id="10" name="직사각형 9"/>
            <p:cNvSpPr/>
            <p:nvPr/>
          </p:nvSpPr>
          <p:spPr>
            <a:xfrm>
              <a:off x="2432720" y="1988840"/>
              <a:ext cx="2232248" cy="1584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360712" y="1916832"/>
              <a:ext cx="237626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32720" y="3212976"/>
              <a:ext cx="223224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pNext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889104" y="4005064"/>
            <a:ext cx="1224136" cy="93610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홍길동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123-1234</a:t>
            </a:r>
            <a:endParaRPr lang="ko-KR" altLang="en-US" sz="1600" dirty="0"/>
          </a:p>
        </p:txBody>
      </p:sp>
      <p:grpSp>
        <p:nvGrpSpPr>
          <p:cNvPr id="14" name="그룹 71"/>
          <p:cNvGrpSpPr/>
          <p:nvPr/>
        </p:nvGrpSpPr>
        <p:grpSpPr>
          <a:xfrm>
            <a:off x="7545288" y="3861048"/>
            <a:ext cx="1656184" cy="1440160"/>
            <a:chOff x="2360712" y="1916832"/>
            <a:chExt cx="2376264" cy="1656184"/>
          </a:xfrm>
        </p:grpSpPr>
        <p:sp>
          <p:nvSpPr>
            <p:cNvPr id="15" name="직사각형 14"/>
            <p:cNvSpPr/>
            <p:nvPr/>
          </p:nvSpPr>
          <p:spPr>
            <a:xfrm>
              <a:off x="2432720" y="1988840"/>
              <a:ext cx="2232248" cy="1584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60712" y="1916832"/>
              <a:ext cx="237626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32720" y="3212976"/>
              <a:ext cx="223224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pNext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7761312" y="4005064"/>
            <a:ext cx="1224136" cy="93610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홍길동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123-1234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7" idx="3"/>
            <a:endCxn id="12" idx="1"/>
          </p:cNvCxnSpPr>
          <p:nvPr/>
        </p:nvCxnSpPr>
        <p:spPr>
          <a:xfrm>
            <a:off x="5406868" y="5144669"/>
            <a:ext cx="316399" cy="0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3"/>
            <a:endCxn id="17" idx="1"/>
          </p:cNvCxnSpPr>
          <p:nvPr/>
        </p:nvCxnSpPr>
        <p:spPr>
          <a:xfrm>
            <a:off x="7279076" y="5144669"/>
            <a:ext cx="316399" cy="0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32520" y="3140968"/>
            <a:ext cx="2088232" cy="17281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CUserInterface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왼쪽 화살표 21"/>
          <p:cNvSpPr/>
          <p:nvPr/>
        </p:nvSpPr>
        <p:spPr>
          <a:xfrm rot="5400000" flipH="1">
            <a:off x="4556956" y="3537012"/>
            <a:ext cx="432048" cy="360040"/>
          </a:xfrm>
          <a:prstGeom prst="leftArrow">
            <a:avLst>
              <a:gd name="adj1" fmla="val 63654"/>
              <a:gd name="adj2" fmla="val 5000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54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800872" y="2420888"/>
            <a:ext cx="1944216" cy="1008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CMyIterator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85248" y="2411056"/>
            <a:ext cx="1944216" cy="1008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CMyList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21" idx="3"/>
            <a:endCxn id="23" idx="1"/>
          </p:cNvCxnSpPr>
          <p:nvPr/>
        </p:nvCxnSpPr>
        <p:spPr>
          <a:xfrm flipV="1">
            <a:off x="2720752" y="2924944"/>
            <a:ext cx="1080120" cy="108012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4" idx="1"/>
            <a:endCxn id="23" idx="3"/>
          </p:cNvCxnSpPr>
          <p:nvPr/>
        </p:nvCxnSpPr>
        <p:spPr>
          <a:xfrm rot="10800000" flipV="1">
            <a:off x="5745088" y="2915112"/>
            <a:ext cx="1440160" cy="98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6490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7910</TotalTime>
  <Words>227</Words>
  <Application>Microsoft Office PowerPoint</Application>
  <PresentationFormat>A4 용지(210x297mm)</PresentationFormat>
  <Paragraphs>59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[이것이 C++ 이다]</vt:lpstr>
      <vt:lpstr>객체지향 주소록</vt:lpstr>
      <vt:lpstr>11장의 핵심 개념</vt:lpstr>
      <vt:lpstr>C 주소록 예제</vt:lpstr>
      <vt:lpstr>첫 번째: 기초 수준 객체화</vt:lpstr>
      <vt:lpstr>두 번째: 컨테이너 구현</vt:lpstr>
      <vt:lpstr>세 번째: 반복자 구현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최호성</dc:creator>
  <cp:lastModifiedBy>supercomputer</cp:lastModifiedBy>
  <cp:revision>887</cp:revision>
  <dcterms:created xsi:type="dcterms:W3CDTF">2014-03-07T11:38:06Z</dcterms:created>
  <dcterms:modified xsi:type="dcterms:W3CDTF">2019-05-20T07:50:02Z</dcterms:modified>
</cp:coreProperties>
</file>