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9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8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30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71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32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49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69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873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0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2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20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87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6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6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2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2510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9620F-CD23-4811-8F99-F153AB8E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27053"/>
          </a:xfrm>
        </p:spPr>
        <p:txBody>
          <a:bodyPr>
            <a:norm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907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07592-3DB1-42DA-B2E8-639D37F6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67640"/>
            <a:ext cx="9792521" cy="792480"/>
          </a:xfrm>
        </p:spPr>
        <p:txBody>
          <a:bodyPr/>
          <a:lstStyle/>
          <a:p>
            <a:pPr algn="ctr"/>
            <a:r>
              <a:rPr lang="fr-CA" sz="4400" dirty="0"/>
              <a:t>Support/Help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BDD46-089A-4B0F-892D-768F13A2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2520"/>
            <a:ext cx="11582400" cy="55778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Classroom/onsite lectures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In-class exercises and projects</a:t>
            </a:r>
          </a:p>
          <a:p>
            <a:r>
              <a:rPr lang="fr-CA" sz="3200" dirty="0">
                <a:latin typeface="Calibri" panose="020F0502020204030204" pitchFamily="34" charset="0"/>
              </a:rPr>
              <a:t>Access learning lessons and materials.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Slack to keep in constant contact</a:t>
            </a:r>
          </a:p>
          <a:p>
            <a:r>
              <a:rPr lang="fr-CA" sz="3200" dirty="0">
                <a:latin typeface="Calibri" panose="020F0502020204030204" pitchFamily="34" charset="0"/>
              </a:rPr>
              <a:t>Discussion/Lab Work</a:t>
            </a:r>
          </a:p>
          <a:p>
            <a:r>
              <a:rPr lang="fr-CA" sz="3200" dirty="0">
                <a:latin typeface="Calibri" panose="020F0502020204030204" pitchFamily="34" charset="0"/>
              </a:rPr>
              <a:t>Attendance and Homework Tracking (weekly survey during the final project)</a:t>
            </a:r>
          </a:p>
          <a:p>
            <a:r>
              <a:rPr lang="fr-CA" sz="3200" dirty="0">
                <a:latin typeface="Calibri" panose="020F0502020204030204" pitchFamily="34" charset="0"/>
              </a:rPr>
              <a:t>Project/Portfolio review</a:t>
            </a:r>
          </a:p>
          <a:p>
            <a:r>
              <a:rPr lang="fr-CA" sz="3200" dirty="0">
                <a:latin typeface="Calibri" panose="020F0502020204030204" pitchFamily="34" charset="0"/>
              </a:rPr>
              <a:t>Reading suggestions (links, books, video tutorials)</a:t>
            </a:r>
          </a:p>
        </p:txBody>
      </p:sp>
    </p:spTree>
    <p:extLst>
      <p:ext uri="{BB962C8B-B14F-4D97-AF65-F5344CB8AC3E}">
        <p14:creationId xmlns:p14="http://schemas.microsoft.com/office/powerpoint/2010/main" val="4425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5938-ABE7-46FE-B99B-B791622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071" y="274320"/>
            <a:ext cx="9404723" cy="996520"/>
          </a:xfrm>
        </p:spPr>
        <p:txBody>
          <a:bodyPr/>
          <a:lstStyle/>
          <a:p>
            <a:pPr algn="ctr"/>
            <a:r>
              <a:rPr lang="en-CA" sz="4400" dirty="0"/>
              <a:t>Basic Development Tools</a:t>
            </a:r>
            <a:br>
              <a:rPr lang="en-CA" sz="4400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3086F-8815-4DE7-8BEC-17A458E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528868"/>
            <a:ext cx="11097315" cy="4703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Editor </a:t>
            </a:r>
            <a:r>
              <a:rPr lang="en-CA" sz="3200" dirty="0">
                <a:latin typeface="Calibri" panose="020F0502020204030204" pitchFamily="34" charset="0"/>
              </a:rPr>
              <a:t>- Atom, Visual Studio Code, Sublime, WebStorm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Images </a:t>
            </a:r>
            <a:r>
              <a:rPr lang="en-CA" sz="3200" dirty="0">
                <a:latin typeface="Calibri" panose="020F0502020204030204" pitchFamily="34" charset="0"/>
              </a:rPr>
              <a:t>– wocintechchat; unsplash; </a:t>
            </a:r>
            <a:r>
              <a:rPr lang="fr-CA" sz="3200" dirty="0">
                <a:latin typeface="Calibri" panose="020F0502020204030204" pitchFamily="34" charset="0"/>
              </a:rPr>
              <a:t>pixabay etc.</a:t>
            </a:r>
            <a:endParaRPr lang="en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Icons </a:t>
            </a:r>
            <a:r>
              <a:rPr lang="en-CA" sz="3200" dirty="0">
                <a:latin typeface="Calibri" panose="020F0502020204030204" pitchFamily="34" charset="0"/>
              </a:rPr>
              <a:t>- flaticon; </a:t>
            </a:r>
            <a:r>
              <a:rPr lang="fr-CA" sz="3200" dirty="0">
                <a:latin typeface="Calibri" panose="020F0502020204030204" pitchFamily="34" charset="0"/>
              </a:rPr>
              <a:t>freepik; fontawesome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Editing </a:t>
            </a:r>
            <a:r>
              <a:rPr lang="en-CA" sz="3200" dirty="0">
                <a:latin typeface="Calibri" panose="020F0502020204030204" pitchFamily="34" charset="0"/>
              </a:rPr>
              <a:t>- Photoshop, Sketch, Gimp,  Canva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Logo Maker </a:t>
            </a:r>
            <a:r>
              <a:rPr lang="en-CA" sz="3200" dirty="0">
                <a:latin typeface="Calibri" panose="020F0502020204030204" pitchFamily="34" charset="0"/>
              </a:rPr>
              <a:t>- </a:t>
            </a:r>
            <a:r>
              <a:rPr lang="fr-CA" sz="3200" dirty="0">
                <a:latin typeface="Calibri" panose="020F0502020204030204" pitchFamily="34" charset="0"/>
              </a:rPr>
              <a:t>logomakr.com; freelogodesign.org etc.</a:t>
            </a:r>
            <a:endParaRPr lang="en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556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47F3E-1189-46C1-8FAC-A8CF2F1D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2" y="211119"/>
            <a:ext cx="9766730" cy="766482"/>
          </a:xfrm>
        </p:spPr>
        <p:txBody>
          <a:bodyPr>
            <a:normAutofit/>
          </a:bodyPr>
          <a:lstStyle/>
          <a:p>
            <a:pPr algn="ctr"/>
            <a:r>
              <a:rPr lang="fr-CA" sz="4400" dirty="0"/>
              <a:t>Learning: HTML/CSS/JavaScript/Git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6EF4B-2286-4A04-A270-79CCF530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06554"/>
            <a:ext cx="11521440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https://www.w3schools.com/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https://www.w3docs.com/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https://javascript.info/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https://frontendmasters.github.io/bootcamp/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https://rubygarage.org/blog/most-basic-git-commands-with-examples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https://www.tutorialrepublic.com/</a:t>
            </a:r>
          </a:p>
        </p:txBody>
      </p:sp>
    </p:spTree>
    <p:extLst>
      <p:ext uri="{BB962C8B-B14F-4D97-AF65-F5344CB8AC3E}">
        <p14:creationId xmlns:p14="http://schemas.microsoft.com/office/powerpoint/2010/main" val="26739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40EFE-02AE-460C-A5A7-F576D5A1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147918"/>
            <a:ext cx="9404723" cy="796962"/>
          </a:xfrm>
        </p:spPr>
        <p:txBody>
          <a:bodyPr/>
          <a:lstStyle/>
          <a:p>
            <a:pPr algn="ctr"/>
            <a:r>
              <a:rPr lang="fr-CA" sz="4400" dirty="0"/>
              <a:t>online programming platforms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D5EFF-C70C-4614-B7A4-262E2D4D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143000"/>
            <a:ext cx="11811000" cy="5368962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w3schools.com </a:t>
            </a:r>
            <a:r>
              <a:rPr lang="en-US" sz="2800" dirty="0">
                <a:latin typeface="Calibri" panose="020F0502020204030204" pitchFamily="34" charset="0"/>
              </a:rPr>
              <a:t>(the world’s largest web developer site)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tripwiremagazine.com/css3-tutorials</a:t>
            </a:r>
            <a:r>
              <a:rPr lang="en-US" sz="2800" dirty="0">
                <a:latin typeface="Calibri" panose="020F0502020204030204" pitchFamily="34" charset="0"/>
              </a:rPr>
              <a:t> (Beginner, Intermediate and Advanced)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Codecademy.com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Udemy.com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pPr lvl="0"/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Freecodecamp.org </a:t>
            </a:r>
            <a:r>
              <a:rPr lang="en-US" sz="2800" dirty="0">
                <a:latin typeface="Calibri" panose="020F0502020204030204" pitchFamily="34" charset="0"/>
              </a:rPr>
              <a:t>(beginners, intermediate and advance)</a:t>
            </a:r>
            <a:endParaRPr lang="fr-CA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7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230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Resources</vt:lpstr>
      <vt:lpstr>Support/Help</vt:lpstr>
      <vt:lpstr>Basic Development Tools </vt:lpstr>
      <vt:lpstr>Learning: HTML/CSS/JavaScript/Git</vt:lpstr>
      <vt:lpstr>online programming 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Amadou Seydou, Bachir</dc:creator>
  <cp:lastModifiedBy>Bachir Amadou Seydou</cp:lastModifiedBy>
  <cp:revision>26</cp:revision>
  <dcterms:created xsi:type="dcterms:W3CDTF">2019-12-12T18:26:07Z</dcterms:created>
  <dcterms:modified xsi:type="dcterms:W3CDTF">2021-11-06T02:27:33Z</dcterms:modified>
</cp:coreProperties>
</file>