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94" r:id="rId4"/>
    <p:sldId id="329" r:id="rId5"/>
    <p:sldId id="293" r:id="rId6"/>
    <p:sldId id="330" r:id="rId7"/>
    <p:sldId id="292" r:id="rId8"/>
    <p:sldId id="286" r:id="rId9"/>
    <p:sldId id="279" r:id="rId10"/>
    <p:sldId id="295" r:id="rId11"/>
    <p:sldId id="298" r:id="rId12"/>
    <p:sldId id="297" r:id="rId13"/>
    <p:sldId id="296" r:id="rId14"/>
    <p:sldId id="303" r:id="rId15"/>
    <p:sldId id="262" r:id="rId16"/>
    <p:sldId id="30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84119"/>
            <a:ext cx="8825658" cy="1554481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B8F0C-E81D-4133-97BE-B48B09A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272" y="163158"/>
            <a:ext cx="9404723" cy="93412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Outer/</a:t>
            </a:r>
            <a:r>
              <a:rPr lang="fr-FR" sz="4400" dirty="0">
                <a:solidFill>
                  <a:schemeClr val="tx1"/>
                </a:solidFill>
                <a:latin typeface="Calibri" panose="020F0502020204030204" pitchFamily="34" charset="0"/>
              </a:rPr>
              <a:t>Global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variables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88E9E-3B04-4C19-B98A-79458886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097280"/>
            <a:ext cx="10972800" cy="5597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A function can access an outer variable as well, for example: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 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userName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= 'John’; // Global variable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 err="1">
                <a:latin typeface="Calibri" panose="020F0502020204030204" pitchFamily="34" charset="0"/>
              </a:rPr>
              <a:t>showMessage</a:t>
            </a:r>
            <a:r>
              <a:rPr lang="en-US" sz="3200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	let message = 'Hello, ' + </a:t>
            </a:r>
            <a:r>
              <a:rPr lang="en-US" sz="3200" dirty="0" err="1">
                <a:latin typeface="Calibri" panose="020F0502020204030204" pitchFamily="34" charset="0"/>
              </a:rPr>
              <a:t>userName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	alert(message);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showMessage</a:t>
            </a:r>
            <a:r>
              <a:rPr lang="en-US" sz="3200" dirty="0">
                <a:latin typeface="Calibri" panose="020F0502020204030204" pitchFamily="34" charset="0"/>
              </a:rPr>
              <a:t>(); // Hello, John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765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AD5C9-519B-4A31-B7FE-F6A82FC5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269838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Returning a value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CE6D0-3DC4-4E7D-9B7E-FBD7209A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2080"/>
            <a:ext cx="11689080" cy="530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A function can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return a value </a:t>
            </a:r>
            <a:r>
              <a:rPr lang="en-US" sz="2800" dirty="0">
                <a:latin typeface="Calibri" panose="020F0502020204030204" pitchFamily="34" charset="0"/>
              </a:rPr>
              <a:t>back into the calling code as the result.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function sum(a, b)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 return </a:t>
            </a:r>
            <a:r>
              <a:rPr lang="en-US" sz="2800" dirty="0">
                <a:latin typeface="Calibri" panose="020F0502020204030204" pitchFamily="34" charset="0"/>
              </a:rPr>
              <a:t>a + b;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let result = sum(1, 2);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alert( result ); // 3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The directive return can be in any place of the function. When the execution reaches it, the function stops, and the value is returned to the calling code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12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2B2CB-C132-4087-BF03-F163E238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76200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Naming</a:t>
            </a:r>
            <a:r>
              <a:rPr lang="fr-FR" sz="4400" dirty="0">
                <a:latin typeface="Calibri" panose="020F0502020204030204" pitchFamily="34" charset="0"/>
              </a:rPr>
              <a:t> a function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2A458-0A8C-439C-BDA4-B3C81E7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03642"/>
            <a:ext cx="11582399" cy="575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Functions are actions. So their name is usually a verb. It should be brief, as accurate as possible and describe what the function does, so that someone reading the code gets an indication of what the function does.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instance: Function starting with…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"get…" – return a value,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"calc…" – calculate something,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"create…" – create something,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"check…" – check something and return a boolean, etc.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835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FE031-BC39-4E46-BC1E-84A0BD9E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2616799"/>
            <a:ext cx="8946541" cy="1376081"/>
          </a:xfrm>
        </p:spPr>
        <p:txBody>
          <a:bodyPr/>
          <a:lstStyle/>
          <a:p>
            <a:pPr marL="0" indent="0">
              <a:buNone/>
            </a:pPr>
            <a:r>
              <a:rPr lang="fr-CA" sz="6000" dirty="0">
                <a:latin typeface="Calibri" panose="020F0502020204030204" pitchFamily="34" charset="0"/>
              </a:rPr>
              <a:t>Practice Time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395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628DA-6600-4F20-BE6F-7F313AC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239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expressions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6D884-0CB8-4814-AB9A-AF130440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16641"/>
            <a:ext cx="11811000" cy="578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There is another syntax for creating a function that is called a Function expression. It looks like this: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sayHi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=</a:t>
            </a:r>
            <a:r>
              <a:rPr lang="en-US" sz="3200" dirty="0">
                <a:latin typeface="Calibri" panose="020F0502020204030204" pitchFamily="34" charset="0"/>
              </a:rPr>
              <a:t> function()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alert( "Hello" );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Here, the function is created and assigned to the variable explicitly, like any other value. No matter how the function is defined, it’s just a value stored in the variable </a:t>
            </a:r>
            <a:r>
              <a:rPr lang="en-US" sz="3200" dirty="0" err="1">
                <a:latin typeface="Calibri" panose="020F0502020204030204" pitchFamily="34" charset="0"/>
              </a:rPr>
              <a:t>sayHi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903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1" y="254598"/>
            <a:ext cx="9404723" cy="934122"/>
          </a:xfrm>
        </p:spPr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Function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</a:rPr>
              <a:t>expressions (continues)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88720"/>
            <a:ext cx="10861070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Let’s </a:t>
            </a:r>
            <a:r>
              <a:rPr lang="fr-CA" sz="3200" dirty="0" err="1">
                <a:latin typeface="Calibri" panose="020F0502020204030204" pitchFamily="34" charset="0"/>
              </a:rPr>
              <a:t>take</a:t>
            </a:r>
            <a:r>
              <a:rPr lang="fr-CA" sz="3200" dirty="0">
                <a:latin typeface="Calibri" panose="020F0502020204030204" pitchFamily="34" charset="0"/>
              </a:rPr>
              <a:t> an example: 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 = function (fahrenheit) {</a:t>
            </a:r>
          </a:p>
          <a:p>
            <a:pPr marL="0" indent="0">
              <a:buNone/>
            </a:pPr>
            <a:r>
              <a:rPr lang="de-DE" sz="3200" dirty="0">
                <a:latin typeface="Calibri" panose="020F0502020204030204" pitchFamily="34" charset="0"/>
              </a:rPr>
              <a:t>	</a:t>
            </a:r>
            <a:r>
              <a:rPr lang="de-DE" sz="3200" dirty="0" err="1">
                <a:latin typeface="Calibri" panose="020F0502020204030204" pitchFamily="34" charset="0"/>
              </a:rPr>
              <a:t>const</a:t>
            </a:r>
            <a:r>
              <a:rPr lang="de-DE" sz="3200" dirty="0">
                <a:latin typeface="Calibri" panose="020F0502020204030204" pitchFamily="34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</a:rPr>
              <a:t>celsius</a:t>
            </a:r>
            <a:r>
              <a:rPr lang="de-DE" sz="3200" dirty="0">
                <a:latin typeface="Calibri" panose="020F0502020204030204" pitchFamily="34" charset="0"/>
              </a:rPr>
              <a:t> = (</a:t>
            </a:r>
            <a:r>
              <a:rPr lang="de-DE" sz="3200" dirty="0" err="1">
                <a:latin typeface="Calibri" panose="020F0502020204030204" pitchFamily="34" charset="0"/>
              </a:rPr>
              <a:t>fahrenheit</a:t>
            </a:r>
            <a:r>
              <a:rPr lang="de-DE" sz="3200" dirty="0">
                <a:latin typeface="Calibri" panose="020F0502020204030204" pitchFamily="34" charset="0"/>
              </a:rPr>
              <a:t> - 32) * (5 / 9)</a:t>
            </a:r>
          </a:p>
          <a:p>
            <a:pPr marL="0" indent="0">
              <a:buNone/>
            </a:pPr>
            <a:r>
              <a:rPr lang="fr-CA" sz="3200" b="1" dirty="0">
                <a:latin typeface="Calibri" panose="020F0502020204030204" pitchFamily="34" charset="0"/>
              </a:rPr>
              <a:t>	return </a:t>
            </a:r>
            <a:r>
              <a:rPr lang="fr-CA" sz="3200" dirty="0" err="1">
                <a:latin typeface="Calibri" panose="020F0502020204030204" pitchFamily="34" charset="0"/>
              </a:rPr>
              <a:t>celsius</a:t>
            </a:r>
            <a:r>
              <a:rPr lang="fr-CA" sz="3200" dirty="0">
                <a:latin typeface="Calibri" panose="020F0502020204030204" pitchFamily="34" charset="0"/>
              </a:rPr>
              <a:t> }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temp70 =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(70)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console.log(temp70)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let temp32 = </a:t>
            </a:r>
            <a:r>
              <a:rPr lang="fr-CA" sz="3200" dirty="0" err="1">
                <a:latin typeface="Calibri" panose="020F0502020204030204" pitchFamily="34" charset="0"/>
              </a:rPr>
              <a:t>fahrenheitToCelsius</a:t>
            </a:r>
            <a:r>
              <a:rPr lang="fr-CA" sz="3200" dirty="0">
                <a:latin typeface="Calibri" panose="020F0502020204030204" pitchFamily="34" charset="0"/>
              </a:rPr>
              <a:t>(32)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console.log(temp32)</a:t>
            </a:r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E7FDD-8249-4725-9E55-FF7A205F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80638"/>
            <a:ext cx="11186160" cy="8579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Function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Expression</a:t>
            </a:r>
            <a:r>
              <a:rPr lang="fr-CA" sz="4400" dirty="0">
                <a:latin typeface="Calibri" panose="020F0502020204030204" pitchFamily="34" charset="0"/>
              </a:rPr>
              <a:t> vs Function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Declaration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8F9FDC4-1C13-4930-98C4-12BB5710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630680"/>
            <a:ext cx="4815840" cy="46177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// Function Declaration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function sum(a, b)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	 return a + b;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AD11BA74-AA3B-48FA-9664-5D9EBE99474D}"/>
              </a:ext>
            </a:extLst>
          </p:cNvPr>
          <p:cNvSpPr txBox="1">
            <a:spLocks/>
          </p:cNvSpPr>
          <p:nvPr/>
        </p:nvSpPr>
        <p:spPr>
          <a:xfrm>
            <a:off x="6446519" y="1630679"/>
            <a:ext cx="4642167" cy="46177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</a:rPr>
              <a:t>// Function Expression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let sum = </a:t>
            </a:r>
            <a:r>
              <a:rPr lang="en-US" sz="3200" dirty="0">
                <a:latin typeface="Calibri" panose="020F0502020204030204" pitchFamily="34" charset="0"/>
              </a:rPr>
              <a:t>function(a, b)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  return a + b;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};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4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ED8D-5DC1-4AAE-AE95-4A9011B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92" y="2540598"/>
            <a:ext cx="8946541" cy="1376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204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D7CFF-D55C-4797-BA66-4CD21DD1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51" y="452718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8E69A-5C75-4335-A642-C8E87FB5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0680"/>
            <a:ext cx="10463849" cy="47746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A JavaScript function is a block of code designed to perform a particular task.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A JavaScript function is executed when "something" invokes it (calls it).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JavaScript has several ways to declare functions.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E532-F35F-404D-8E15-769BD198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7200"/>
            <a:ext cx="9404723" cy="8884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E06CD-BD49-4179-8B7C-EF827FF7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783080"/>
            <a:ext cx="11445240" cy="486156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A JavaScript function is defined with the function keyword, followed by a name, followed by parentheses ().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Function names can contain letters, digits, underscores, and dollar signs 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same rules as variables</a:t>
            </a:r>
            <a:r>
              <a:rPr lang="en-US" sz="3200" dirty="0">
                <a:latin typeface="Calibri" panose="020F0502020204030204" pitchFamily="34" charset="0"/>
              </a:rPr>
              <a:t>).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580CF-C1A6-4E30-ABE9-7EFB89FB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75" y="315558"/>
            <a:ext cx="10692449" cy="8731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E8D48-AD54-4C0E-B6B3-9235960C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9720"/>
            <a:ext cx="10921049" cy="46786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The parentheses may include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</a:t>
            </a:r>
            <a:r>
              <a:rPr lang="en-US" sz="3200" dirty="0">
                <a:latin typeface="Calibri" panose="020F0502020204030204" pitchFamily="34" charset="0"/>
              </a:rPr>
              <a:t> names separated by commas: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parameter1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parameter2</a:t>
            </a:r>
            <a:r>
              <a:rPr lang="en-US" sz="3200" dirty="0">
                <a:latin typeface="Calibri" panose="020F0502020204030204" pitchFamily="34" charset="0"/>
              </a:rPr>
              <a:t>, ...)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The code to be executed, by the function, is placed inside curly brackets: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{}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7544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7CEB7-AC0D-49D9-A10D-66F1EB7F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0318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1BD58-DAAD-47DE-8079-34942D88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554480"/>
            <a:ext cx="11567160" cy="5003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endParaRPr lang="en-US" sz="32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function name(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parameter1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parameter2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parameter3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code to be executed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B69F-CD25-4913-A400-A05874F6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1" y="376518"/>
            <a:ext cx="9404723" cy="8274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Functions(continues)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031C3-6F7C-44E7-978C-C2C0EE20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630680"/>
            <a:ext cx="11506200" cy="48508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parameters</a:t>
            </a:r>
            <a:r>
              <a:rPr lang="en-US" sz="3200" dirty="0">
                <a:latin typeface="Calibri" panose="020F0502020204030204" pitchFamily="34" charset="0"/>
              </a:rPr>
              <a:t> are listed inside the parentheses () in the function definition.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Function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arguments</a:t>
            </a:r>
            <a:r>
              <a:rPr lang="en-US" sz="3200" dirty="0">
                <a:latin typeface="Calibri" panose="020F0502020204030204" pitchFamily="34" charset="0"/>
              </a:rPr>
              <a:t> are the values received by the function when it is invoked.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Inside the function, the arguments (the parameters) behave as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local variables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lang="fr-FR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334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3868-6BFD-448A-B49C-066EF2C8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346038"/>
            <a:ext cx="9404723" cy="79696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Declaration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ACCB0-16AA-474F-9358-4A660343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5400"/>
            <a:ext cx="10967750" cy="54254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To create a function we can use a function declaration.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It looks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function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name</a:t>
            </a:r>
            <a:r>
              <a:rPr lang="en-US" sz="3200" dirty="0">
                <a:latin typeface="Calibri" panose="020F0502020204030204" pitchFamily="34" charset="0"/>
              </a:rPr>
              <a:t>(parameters)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...body...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3300" dirty="0">
              <a:latin typeface="Calibri" panose="020F050202020403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36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E0645-D3D0-4A14-AC69-F70407BA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72" y="163158"/>
            <a:ext cx="9404723" cy="90364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Function </a:t>
            </a:r>
            <a:r>
              <a:rPr lang="fr-FR" sz="4400" dirty="0">
                <a:solidFill>
                  <a:srgbClr val="92D050"/>
                </a:solidFill>
                <a:latin typeface="Calibri" panose="020F0502020204030204" pitchFamily="34" charset="0"/>
              </a:rPr>
              <a:t>Declaration</a:t>
            </a:r>
            <a:r>
              <a:rPr lang="fr-FR" sz="4400" dirty="0">
                <a:latin typeface="Calibri" panose="020F0502020204030204" pitchFamily="34" charset="0"/>
              </a:rPr>
              <a:t>(continues)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43AB8-3879-4099-9C45-62279124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73480"/>
            <a:ext cx="11216640" cy="541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For instance: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function 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  alert( 'Hello everyone!' );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The call </a:t>
            </a:r>
            <a:r>
              <a:rPr lang="en-US" sz="2800" dirty="0" err="1">
                <a:latin typeface="Calibri" panose="020F0502020204030204" pitchFamily="34" charset="0"/>
              </a:rPr>
              <a:t>showMessage</a:t>
            </a:r>
            <a:r>
              <a:rPr lang="en-US" sz="2800" dirty="0">
                <a:latin typeface="Calibri" panose="020F0502020204030204" pitchFamily="34" charset="0"/>
              </a:rPr>
              <a:t>() executes the code of the function. Here we will see the message.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095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99169-A0A2-4F8B-B100-5446FFE0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8260"/>
            <a:ext cx="9404723" cy="8426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Local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variables</a:t>
            </a:r>
            <a:endParaRPr lang="fr-CA" sz="44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74A03-16EC-44A9-951E-782EA132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295400"/>
            <a:ext cx="11033760" cy="5374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A variable declared inside a function and is only visible inside that function. For example:</a:t>
            </a:r>
          </a:p>
          <a:p>
            <a:pPr marL="0" indent="0">
              <a:buNone/>
            </a:pPr>
            <a:endParaRPr lang="fr-CA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function showMessage() {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 	 </a:t>
            </a:r>
            <a:r>
              <a:rPr lang="fr-CA" sz="2800" dirty="0">
                <a:solidFill>
                  <a:srgbClr val="00B0F0"/>
                </a:solidFill>
                <a:latin typeface="Calibri" panose="020F0502020204030204" pitchFamily="34" charset="0"/>
              </a:rPr>
              <a:t>let message </a:t>
            </a:r>
            <a:r>
              <a:rPr lang="fr-CA" sz="2800" dirty="0">
                <a:latin typeface="Calibri" panose="020F0502020204030204" pitchFamily="34" charset="0"/>
              </a:rPr>
              <a:t>= "Hello, </a:t>
            </a:r>
            <a:r>
              <a:rPr lang="fr-CA" sz="2800" dirty="0" err="1">
                <a:latin typeface="Calibri" panose="020F0502020204030204" pitchFamily="34" charset="0"/>
              </a:rPr>
              <a:t>I'm</a:t>
            </a:r>
            <a:r>
              <a:rPr lang="fr-CA" sz="2800" dirty="0">
                <a:latin typeface="Calibri" panose="020F0502020204030204" pitchFamily="34" charset="0"/>
              </a:rPr>
              <a:t> JavaScript!"; // local variable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  	alert( message );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	showMessage(); // Hello, </a:t>
            </a:r>
            <a:r>
              <a:rPr lang="fr-CA" sz="2800" dirty="0" err="1">
                <a:latin typeface="Calibri" panose="020F0502020204030204" pitchFamily="34" charset="0"/>
              </a:rPr>
              <a:t>I'm</a:t>
            </a:r>
            <a:r>
              <a:rPr lang="fr-CA" sz="2800" dirty="0">
                <a:latin typeface="Calibri" panose="020F0502020204030204" pitchFamily="34" charset="0"/>
              </a:rPr>
              <a:t> JavaScript!</a:t>
            </a:r>
          </a:p>
          <a:p>
            <a:pPr marL="0" indent="0">
              <a:buNone/>
            </a:pPr>
            <a:r>
              <a:rPr lang="fr-CA" sz="2800" dirty="0">
                <a:latin typeface="Calibri" panose="020F0502020204030204" pitchFamily="34" charset="0"/>
              </a:rPr>
              <a:t>	</a:t>
            </a:r>
            <a:r>
              <a:rPr lang="fr-CA" sz="2800" dirty="0" err="1">
                <a:latin typeface="Calibri" panose="020F0502020204030204" pitchFamily="34" charset="0"/>
              </a:rPr>
              <a:t>alert</a:t>
            </a:r>
            <a:r>
              <a:rPr lang="fr-CA" sz="2800" dirty="0">
                <a:latin typeface="Calibri" panose="020F0502020204030204" pitchFamily="34" charset="0"/>
              </a:rPr>
              <a:t>( message ); // &lt;-- </a:t>
            </a:r>
            <a:r>
              <a:rPr lang="fr-CA" sz="2800" dirty="0" err="1">
                <a:latin typeface="Calibri" panose="020F0502020204030204" pitchFamily="34" charset="0"/>
              </a:rPr>
              <a:t>Error</a:t>
            </a:r>
            <a:r>
              <a:rPr lang="fr-CA" sz="2800" dirty="0">
                <a:latin typeface="Calibri" panose="020F0502020204030204" pitchFamily="34" charset="0"/>
              </a:rPr>
              <a:t>! The variable </a:t>
            </a:r>
            <a:r>
              <a:rPr lang="fr-CA" sz="2800" dirty="0" err="1">
                <a:latin typeface="Calibri" panose="020F0502020204030204" pitchFamily="34" charset="0"/>
              </a:rPr>
              <a:t>is</a:t>
            </a:r>
            <a:r>
              <a:rPr lang="fr-CA" sz="2800" dirty="0">
                <a:latin typeface="Calibri" panose="020F0502020204030204" pitchFamily="34" charset="0"/>
              </a:rPr>
              <a:t> local to the </a:t>
            </a:r>
            <a:r>
              <a:rPr lang="fr-CA" sz="2800" dirty="0" err="1">
                <a:latin typeface="Calibri" panose="020F0502020204030204" pitchFamily="34" charset="0"/>
              </a:rPr>
              <a:t>function</a:t>
            </a:r>
            <a:endParaRPr lang="fr-FR" sz="28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71894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737</Words>
  <Application>Microsoft Macintosh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Functions</vt:lpstr>
      <vt:lpstr>Functions</vt:lpstr>
      <vt:lpstr>Functions(continues)</vt:lpstr>
      <vt:lpstr>Functions(continues)</vt:lpstr>
      <vt:lpstr>Functions(continues)</vt:lpstr>
      <vt:lpstr>Functions(continues)</vt:lpstr>
      <vt:lpstr>Function Declaration</vt:lpstr>
      <vt:lpstr>Function Declaration(continues)</vt:lpstr>
      <vt:lpstr>Local variables</vt:lpstr>
      <vt:lpstr>Outer/Global variables</vt:lpstr>
      <vt:lpstr>Returning a value</vt:lpstr>
      <vt:lpstr>Naming a function</vt:lpstr>
      <vt:lpstr>PowerPoint Presentation</vt:lpstr>
      <vt:lpstr>Function expressions</vt:lpstr>
      <vt:lpstr>Function expressions (continues)</vt:lpstr>
      <vt:lpstr>Function Expression vs Function Declaration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Bachir Amadou Seydou</cp:lastModifiedBy>
  <cp:revision>34</cp:revision>
  <dcterms:created xsi:type="dcterms:W3CDTF">2020-01-22T18:05:13Z</dcterms:created>
  <dcterms:modified xsi:type="dcterms:W3CDTF">2021-11-06T02:44:35Z</dcterms:modified>
</cp:coreProperties>
</file>