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25F4-BECF-39CE-0B91-BF5A35FB8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86671-3270-C975-F7E5-2DDA7BDCC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BB587-E3DE-AF01-09DC-DCE655B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C9F4-FEE7-7ABE-36A8-D72E6043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80DD-6BAC-B6BE-294F-00A2EA61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9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70EC-028F-8985-A271-7C71D66B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8D965-075D-4986-E60E-10E985F6F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4720-0103-70FD-FFCD-F0C263EF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0156-757F-8E07-C53E-E38F2EFC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8CDF2-F4CA-FFD5-5C75-2351CA56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4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166C6-61AC-4334-C245-CD6C5F2B0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76EFB-7E31-9EC6-B56B-29E6B3F69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05EC7-43C3-9346-2D74-55A99EDA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644B6-28D3-06D4-F8DB-751C7636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0512-B489-9386-CAF1-8D50417A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9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9D0F6-8BFB-8093-A768-FC3498BA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D505-32F9-67D8-6F59-4F7B27BA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04F97-DBC1-EE60-DD47-301EDA2C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03CB-9612-E415-EAC6-EF8F7FE6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EE4BB-1608-F01A-0A82-5C247D5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06E0-3D68-EC9E-D2CE-2618CC49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CFABF-DD17-DB3D-233B-E083D30A5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78DC-BC69-8270-050F-3C4D3BEA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A128-43FA-9E3B-A897-307F27D7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5A31C-E22F-9DB1-B61E-7DAFB93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B016-9A03-0A96-5487-5DED8E9A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1390B-66E3-908F-30B2-8171687A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7ADC2-A20D-4188-EFF8-CAE228EB0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85044-EF74-CE0F-F4CD-D6127876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A61ED-0B21-B27B-4BAF-76E214EC5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02981-C3AB-81A9-914E-C1D3CAA0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E5A5-AA33-E1E7-120D-60C03FB7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251E6-FB2B-C13A-D940-016A1B120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B88E4-6713-8C50-DD43-4C95AEB2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C432C-4B29-0D3F-D121-72DD26320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FDBC0-D153-52FD-959B-C682255CB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9F8FAD-00B7-49E4-1807-AB48EAF4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122E4-83C1-D384-CE97-1E68808A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620F4-8E14-4E81-1425-65AECCF6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DE1F-E453-FE1E-7F15-5D5B886F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54401-F055-08BD-B74D-C6DECE8E8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9A71A-55B3-55AD-9B30-8179BF71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12E2C-1F81-B10D-73BB-E3A5DA7D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7FE36-AA5C-3A65-0B0B-48DB6FE6B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DAD25-4287-88A5-6088-A55F91E3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676FF-88D0-45BC-440C-3C5CEB5B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5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E477-5FD3-1669-26C5-70F857C7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695A9-1213-A98F-3F93-FB69693BD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B9EFC-12A0-5B95-EDA5-D939ABC3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E2B9E-7E37-069A-CA24-DE361AB1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EB26-1A35-C718-3A34-9E83BEA3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4AD7-ABBA-EAFF-4E11-A80DEFF0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3A690-D48A-910D-AF71-D73BFAB2C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8536C-8809-2DD3-F362-64F79D932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20EB3-3B16-F999-ABCD-362FE8566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BBD25-9F41-1401-EB81-F876180B5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DB828-DB0F-8A60-C780-7EC6AD54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691C8-EBAD-68A7-8144-9CB6C7AF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94210-C9CB-ABF4-7C5E-8C622EFF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A09A1-FD09-2B53-7EC4-F16CCC8AE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6432D-9EE4-F402-CFA2-DA4EFF3D9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CDE6A-D3AC-41CE-B2C7-043F0F6E935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D0EEF-6410-C293-E6F9-DB1474E0F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93F62-F256-97F3-09BE-0C984A2D8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94CAD-208E-48BA-997E-311786A6B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porate Python (60 Hours)">
            <a:extLst>
              <a:ext uri="{FF2B5EF4-FFF2-40B4-BE49-F238E27FC236}">
                <a16:creationId xmlns:a16="http://schemas.microsoft.com/office/drawing/2014/main" id="{A9264E60-F80C-6C97-A8D8-4BBC2C9D4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0"/>
            <a:ext cx="6857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3DD004-5DF6-E2F1-A698-F1ADB3C3A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257" y="425677"/>
            <a:ext cx="5072744" cy="945923"/>
          </a:xfrm>
        </p:spPr>
        <p:txBody>
          <a:bodyPr/>
          <a:lstStyle/>
          <a:p>
            <a:r>
              <a:rPr lang="en-US" dirty="0">
                <a:latin typeface="+mn-lt"/>
              </a:rPr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C0CDD-5A3E-AE63-CC88-5C9FFF1C6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5943" y="6203724"/>
            <a:ext cx="4376057" cy="654276"/>
          </a:xfrm>
        </p:spPr>
        <p:txBody>
          <a:bodyPr/>
          <a:lstStyle/>
          <a:p>
            <a:r>
              <a:rPr lang="ka-GE" noProof="0" dirty="0"/>
              <a:t>მამუკა </a:t>
            </a:r>
            <a:r>
              <a:rPr lang="ka-GE" noProof="1"/>
              <a:t>ბაჩაკაშვილი</a:t>
            </a:r>
            <a:endParaRPr lang="ka-GE" noProof="0" dirty="0"/>
          </a:p>
        </p:txBody>
      </p:sp>
    </p:spTree>
    <p:extLst>
      <p:ext uri="{BB962C8B-B14F-4D97-AF65-F5344CB8AC3E}">
        <p14:creationId xmlns:p14="http://schemas.microsoft.com/office/powerpoint/2010/main" val="17773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🔥What is Python, and Why Is Everyone Learning It? || Online Training  Hub:Learn Web Development, Graphics Design, App Development, Programming,  Software Development, UI/UX Design, IELTS &amp; TOEFL Training, Jamb  Registrations, CBT Trainings,">
            <a:extLst>
              <a:ext uri="{FF2B5EF4-FFF2-40B4-BE49-F238E27FC236}">
                <a16:creationId xmlns:a16="http://schemas.microsoft.com/office/drawing/2014/main" id="{AC3B9CC8-1C69-E35F-52E2-DFB0B8D2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71" y="2610530"/>
            <a:ext cx="7551058" cy="42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5C429-AEE6-7419-658F-4DD183A6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5" y="0"/>
            <a:ext cx="12186255" cy="2610530"/>
          </a:xfrm>
        </p:spPr>
        <p:txBody>
          <a:bodyPr>
            <a:noAutofit/>
          </a:bodyPr>
          <a:lstStyle/>
          <a:p>
            <a:r>
              <a:rPr lang="ka-GE" sz="2400" dirty="0">
                <a:latin typeface="Georgia" panose="02040502050405020303" pitchFamily="18" charset="0"/>
              </a:rPr>
              <a:t>   </a:t>
            </a:r>
            <a:r>
              <a:rPr lang="en-US" sz="2400" dirty="0">
                <a:latin typeface="Georgia" panose="02040502050405020303" pitchFamily="18" charset="0"/>
              </a:rPr>
              <a:t>Python </a:t>
            </a:r>
            <a:r>
              <a:rPr lang="ka-GE" sz="2400" dirty="0"/>
              <a:t>არის მაღალი დონის,</a:t>
            </a:r>
            <a:r>
              <a:rPr lang="en-US" sz="2400" dirty="0"/>
              <a:t> </a:t>
            </a:r>
            <a:r>
              <a:rPr lang="ka-GE" sz="2400" dirty="0"/>
              <a:t>ობიექტზე ორიენტირებული პროგრამირების ენა, რომელიც პოპულარულია მთელ მსოფლიოში. იგი შეიქმნა გუიდო ვან </a:t>
            </a:r>
            <a:r>
              <a:rPr lang="ka-GE" sz="2400" noProof="1"/>
              <a:t>როსუმის</a:t>
            </a:r>
            <a:r>
              <a:rPr lang="ka-GE" sz="2400" dirty="0"/>
              <a:t> მიერ 1991 წელს. </a:t>
            </a:r>
            <a:r>
              <a:rPr lang="en-US" sz="2400" dirty="0">
                <a:latin typeface="Georgia" panose="02040502050405020303" pitchFamily="18" charset="0"/>
              </a:rPr>
              <a:t>Python-</a:t>
            </a:r>
            <a:r>
              <a:rPr lang="ka-GE" sz="2400" dirty="0"/>
              <a:t>ის შექმნის მიზანი იყო პროგრამირება გამხდარიყო: მარტივი, გასაგები და მოსახერხებელი ყველასთვის, როგორც დამწყებთათვის, ისე პროფესიონალებისთვის. </a:t>
            </a:r>
            <a:r>
              <a:rPr lang="en-US" sz="2400" dirty="0"/>
              <a:t>Python </a:t>
            </a:r>
            <a:r>
              <a:rPr lang="ka-GE" sz="2400" dirty="0"/>
              <a:t>გამოირჩევა თავისი მარტივი და მკაფიო სინტაქსით, რაც იმას ნიშნავს, რომ კოდის წაკითხვა ადვილია და თითქმის ისე გამოიყურება, როგორც ჩვეულებრივი ინგლისური წინადადება. </a:t>
            </a:r>
            <a:endParaRPr lang="en-US" sz="22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038E-5A5B-31D5-4D8D-F5A73829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334000" cy="6858000"/>
          </a:xfrm>
        </p:spPr>
        <p:txBody>
          <a:bodyPr>
            <a:normAutofit/>
          </a:bodyPr>
          <a:lstStyle/>
          <a:p>
            <a:r>
              <a:rPr lang="ka-GE" sz="2500" dirty="0"/>
              <a:t>რაში ვიყენებთ </a:t>
            </a:r>
            <a:r>
              <a:rPr lang="en-US" sz="2500" dirty="0"/>
              <a:t>python</a:t>
            </a:r>
            <a:r>
              <a:rPr lang="ka-GE" sz="2500" dirty="0"/>
              <a:t>_ს?</a:t>
            </a:r>
            <a:br>
              <a:rPr lang="ka-GE" sz="2500" dirty="0"/>
            </a:br>
            <a:br>
              <a:rPr lang="ka-GE" sz="2500" dirty="0"/>
            </a:br>
            <a:r>
              <a:rPr lang="ka-GE" sz="2500" dirty="0"/>
              <a:t>1. </a:t>
            </a:r>
            <a:r>
              <a:rPr lang="en-US" sz="2500" dirty="0"/>
              <a:t>Web Development- </a:t>
            </a:r>
            <a:r>
              <a:rPr lang="ka-GE" sz="2500" dirty="0"/>
              <a:t>ვებსაიტების და </a:t>
            </a:r>
            <a:r>
              <a:rPr lang="ka-GE" sz="2500" noProof="1"/>
              <a:t>ვებაპლიკაციების</a:t>
            </a:r>
            <a:r>
              <a:rPr lang="ka-GE" sz="2500" dirty="0"/>
              <a:t> შესაქმნელად.</a:t>
            </a:r>
            <a:br>
              <a:rPr lang="ka-GE" sz="2500" dirty="0"/>
            </a:br>
            <a:r>
              <a:rPr lang="ka-GE" sz="2500" dirty="0"/>
              <a:t>2.</a:t>
            </a:r>
            <a:r>
              <a:rPr lang="en-US" sz="2500" dirty="0"/>
              <a:t> Game development- </a:t>
            </a:r>
            <a:r>
              <a:rPr lang="ka-GE" sz="2500" dirty="0"/>
              <a:t>თამაშების შესაქმნელად.</a:t>
            </a:r>
            <a:br>
              <a:rPr lang="ka-GE" sz="2500" dirty="0"/>
            </a:br>
            <a:r>
              <a:rPr lang="ka-GE" sz="2500" dirty="0"/>
              <a:t>3.</a:t>
            </a:r>
            <a:r>
              <a:rPr lang="en-US" sz="2500" dirty="0"/>
              <a:t> Data Science- </a:t>
            </a:r>
            <a:r>
              <a:rPr lang="ka-GE" sz="2500" dirty="0"/>
              <a:t>მონაცემების ანალიზი, დამუშავება და ვიზუალიზაცია.</a:t>
            </a:r>
            <a:br>
              <a:rPr lang="ka-GE" sz="2500" dirty="0"/>
            </a:br>
            <a:r>
              <a:rPr lang="ka-GE" sz="2500" dirty="0"/>
              <a:t>4. </a:t>
            </a:r>
            <a:r>
              <a:rPr lang="en-US" sz="2500" dirty="0"/>
              <a:t>Machine Learning-</a:t>
            </a:r>
            <a:r>
              <a:rPr lang="ka-GE" sz="2500" dirty="0"/>
              <a:t> თვითმავალი მანქანების შესაქმნელად.</a:t>
            </a:r>
            <a:endParaRPr lang="en-US" sz="2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8B0757-6DCC-73F2-A440-0B3D5029D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</p:spPr>
      </p:pic>
    </p:spTree>
    <p:extLst>
      <p:ext uri="{BB962C8B-B14F-4D97-AF65-F5344CB8AC3E}">
        <p14:creationId xmlns:p14="http://schemas.microsoft.com/office/powerpoint/2010/main" val="3317595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CCE7-F3CA-F0C8-1973-07EB4568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80104"/>
          </a:xfrm>
        </p:spPr>
        <p:txBody>
          <a:bodyPr>
            <a:normAutofit/>
          </a:bodyPr>
          <a:lstStyle/>
          <a:p>
            <a:r>
              <a:rPr lang="ka-GE" sz="2500"/>
              <a:t>  ორობითი </a:t>
            </a:r>
            <a:r>
              <a:rPr lang="ka-GE" sz="2500" dirty="0"/>
              <a:t>სისტემა არის რიცხვთა სისტემა, რომელიც იყენებს მხოლოდ ორ სიმბოლოს: 0 და 1. ორობითი სისტემა არის კომპიუტერის ენა, რადგან კომპიუტერს შეუძლია აღიქვას მხოლოდ ორი მდგომარეობა: ჩართული (1) ან გამორთული (0). ნებისმიერი პროგრამირების ენა საბოლოოდ გადადის ორობით კოდად, რადგან კომპიუტერმა შეძლოს ბრძანებების შესრულება.</a:t>
            </a:r>
            <a:endParaRPr lang="en-US" sz="2500" dirty="0"/>
          </a:p>
        </p:txBody>
      </p:sp>
      <p:pic>
        <p:nvPicPr>
          <p:cNvPr id="5122" name="Picture 2" descr="ორობითი რიცხვები | Scientific Cyber Security Association">
            <a:extLst>
              <a:ext uri="{FF2B5EF4-FFF2-40B4-BE49-F238E27FC236}">
                <a16:creationId xmlns:a16="http://schemas.microsoft.com/office/drawing/2014/main" id="{36B61E9E-2257-D2D4-446E-43AD5EA5F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8" y="2645230"/>
            <a:ext cx="6988628" cy="419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35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93478C-559A-AB45-BE4E-FC4F480DC2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D1CBA-0492-5B31-A92C-838D8FD5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107" y="2766218"/>
            <a:ext cx="3401786" cy="1325563"/>
          </a:xfrm>
        </p:spPr>
        <p:txBody>
          <a:bodyPr/>
          <a:lstStyle/>
          <a:p>
            <a:r>
              <a:rPr lang="ka-GE" dirty="0"/>
              <a:t>დასასრული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0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PYTHON</vt:lpstr>
      <vt:lpstr>   Python არის მაღალი დონის, ობიექტზე ორიენტირებული პროგრამირების ენა, რომელიც პოპულარულია მთელ მსოფლიოში. იგი შეიქმნა გუიდო ვან როსუმის მიერ 1991 წელს. Python-ის შექმნის მიზანი იყო პროგრამირება გამხდარიყო: მარტივი, გასაგები და მოსახერხებელი ყველასთვის, როგორც დამწყებთათვის, ისე პროფესიონალებისთვის. Python გამოირჩევა თავისი მარტივი და მკაფიო სინტაქსით, რაც იმას ნიშნავს, რომ კოდის წაკითხვა ადვილია და თითქმის ისე გამოიყურება, როგორც ჩვეულებრივი ინგლისური წინადადება. </vt:lpstr>
      <vt:lpstr>რაში ვიყენებთ python_ს?  1. Web Development- ვებსაიტების და ვებაპლიკაციების შესაქმნელად. 2. Game development- თამაშების შესაქმნელად. 3. Data Science- მონაცემების ანალიზი, დამუშავება და ვიზუალიზაცია. 4. Machine Learning- თვითმავალი მანქანების შესაქმნელად.</vt:lpstr>
      <vt:lpstr>  ორობითი სისტემა არის რიცხვთა სისტემა, რომელიც იყენებს მხოლოდ ორ სიმბოლოს: 0 და 1. ორობითი სისტემა არის კომპიუტერის ენა, რადგან კომპიუტერს შეუძლია აღიქვას მხოლოდ ორი მდგომარეობა: ჩართული (1) ან გამორთული (0). ნებისმიერი პროგრამირების ენა საბოლოოდ გადადის ორობით კოდად, რადგან კომპიუტერმა შეძლოს ბრძანებების შესრულება.</vt:lpstr>
      <vt:lpstr>დასასრული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111</dc:creator>
  <cp:lastModifiedBy>111</cp:lastModifiedBy>
  <cp:revision>6</cp:revision>
  <dcterms:created xsi:type="dcterms:W3CDTF">2025-10-06T15:40:20Z</dcterms:created>
  <dcterms:modified xsi:type="dcterms:W3CDTF">2025-10-10T09:55:17Z</dcterms:modified>
</cp:coreProperties>
</file>