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</p:sldMasterIdLst>
  <p:sldIdLst>
    <p:sldId id="259" r:id="rId8"/>
    <p:sldId id="262" r:id="rId9"/>
    <p:sldId id="265" r:id="rId10"/>
    <p:sldId id="268" r:id="rId11"/>
    <p:sldId id="271" r:id="rId12"/>
    <p:sldId id="274" r:id="rId13"/>
  </p:sldIdLst>
  <p:sldSz cx="7556500" cy="106934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" Target="slides/slide1.xml" /><Relationship Id="rId9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B3B695-46BB-44AF-B403-EA8EE5C534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4DD367-48D4-4332-944C-07C19F97C0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F43CA6-4E19-479F-82B7-AFD47CB5C8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5BAF97-56E7-4502-B829-F57411DA51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330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7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0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2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77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0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CDA163-5ED4-4376-A6A6-7357325CAA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314"/>
            </a:lvl1pPr>
            <a:lvl2pPr>
              <a:defRPr sz="1983"/>
            </a:lvl2pPr>
            <a:lvl3pPr>
              <a:defRPr sz="1653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314"/>
            </a:lvl1pPr>
            <a:lvl2pPr>
              <a:defRPr sz="1983"/>
            </a:lvl2pPr>
            <a:lvl3pPr>
              <a:defRPr sz="1653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4A264B-8A80-49A8-86C4-4D26877DC5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1983" b="1"/>
            </a:lvl1pPr>
            <a:lvl2pPr marL="377825" indent="0">
              <a:buNone/>
              <a:defRPr sz="1653" b="1"/>
            </a:lvl2pPr>
            <a:lvl3pPr marL="755650" indent="0">
              <a:buNone/>
              <a:defRPr sz="1488" b="1"/>
            </a:lvl3pPr>
            <a:lvl4pPr marL="1133475" indent="0">
              <a:buNone/>
              <a:defRPr sz="1322" b="1"/>
            </a:lvl4pPr>
            <a:lvl5pPr marL="1511300" indent="0">
              <a:buNone/>
              <a:defRPr sz="1322" b="1"/>
            </a:lvl5pPr>
            <a:lvl6pPr marL="1889125" indent="0">
              <a:buNone/>
              <a:defRPr sz="1322" b="1"/>
            </a:lvl6pPr>
            <a:lvl7pPr marL="2266950" indent="0">
              <a:buNone/>
              <a:defRPr sz="1322" b="1"/>
            </a:lvl7pPr>
            <a:lvl8pPr marL="2644775" indent="0">
              <a:buNone/>
              <a:defRPr sz="1322" b="1"/>
            </a:lvl8pPr>
            <a:lvl9pPr marL="3022600" indent="0">
              <a:buNone/>
              <a:defRPr sz="1322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1983"/>
            </a:lvl1pPr>
            <a:lvl2pPr>
              <a:defRPr sz="1653"/>
            </a:lvl2pPr>
            <a:lvl3pPr>
              <a:defRPr sz="1488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1983" b="1"/>
            </a:lvl1pPr>
            <a:lvl2pPr marL="377825" indent="0">
              <a:buNone/>
              <a:defRPr sz="1653" b="1"/>
            </a:lvl2pPr>
            <a:lvl3pPr marL="755650" indent="0">
              <a:buNone/>
              <a:defRPr sz="1488" b="1"/>
            </a:lvl3pPr>
            <a:lvl4pPr marL="1133475" indent="0">
              <a:buNone/>
              <a:defRPr sz="1322" b="1"/>
            </a:lvl4pPr>
            <a:lvl5pPr marL="1511300" indent="0">
              <a:buNone/>
              <a:defRPr sz="1322" b="1"/>
            </a:lvl5pPr>
            <a:lvl6pPr marL="1889125" indent="0">
              <a:buNone/>
              <a:defRPr sz="1322" b="1"/>
            </a:lvl6pPr>
            <a:lvl7pPr marL="2266950" indent="0">
              <a:buNone/>
              <a:defRPr sz="1322" b="1"/>
            </a:lvl7pPr>
            <a:lvl8pPr marL="2644775" indent="0">
              <a:buNone/>
              <a:defRPr sz="1322" b="1"/>
            </a:lvl8pPr>
            <a:lvl9pPr marL="3022600" indent="0">
              <a:buNone/>
              <a:defRPr sz="1322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1983"/>
            </a:lvl1pPr>
            <a:lvl2pPr>
              <a:defRPr sz="1653"/>
            </a:lvl2pPr>
            <a:lvl3pPr>
              <a:defRPr sz="1488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47DD359-8DA5-437F-90A3-41CFA11FC4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B695BC2-E1B4-4F27-BCA5-51FFDB87D4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C281BBC-5E1F-4AA9-B4CE-D0EFB9F519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165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44"/>
            </a:lvl1pPr>
            <a:lvl2pPr>
              <a:defRPr sz="2314"/>
            </a:lvl2pPr>
            <a:lvl3pPr>
              <a:defRPr sz="1983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157"/>
            </a:lvl1pPr>
            <a:lvl2pPr marL="377825" indent="0">
              <a:buNone/>
              <a:defRPr sz="992"/>
            </a:lvl2pPr>
            <a:lvl3pPr marL="755650" indent="0">
              <a:buNone/>
              <a:defRPr sz="826"/>
            </a:lvl3pPr>
            <a:lvl4pPr marL="1133475" indent="0">
              <a:buNone/>
              <a:defRPr sz="744"/>
            </a:lvl4pPr>
            <a:lvl5pPr marL="1511300" indent="0">
              <a:buNone/>
              <a:defRPr sz="744"/>
            </a:lvl5pPr>
            <a:lvl6pPr marL="1889125" indent="0">
              <a:buNone/>
              <a:defRPr sz="744"/>
            </a:lvl6pPr>
            <a:lvl7pPr marL="2266950" indent="0">
              <a:buNone/>
              <a:defRPr sz="744"/>
            </a:lvl7pPr>
            <a:lvl8pPr marL="2644775" indent="0">
              <a:buNone/>
              <a:defRPr sz="744"/>
            </a:lvl8pPr>
            <a:lvl9pPr marL="3022600" indent="0">
              <a:buNone/>
              <a:defRPr sz="744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94ACD81-C312-4BAD-942E-962FF11E3A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165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2644"/>
            </a:lvl1pPr>
            <a:lvl2pPr marL="377825" indent="0">
              <a:buNone/>
              <a:defRPr sz="2314"/>
            </a:lvl2pPr>
            <a:lvl3pPr marL="755650" indent="0">
              <a:buNone/>
              <a:defRPr sz="1983"/>
            </a:lvl3pPr>
            <a:lvl4pPr marL="1133475" indent="0">
              <a:buNone/>
              <a:defRPr sz="1653"/>
            </a:lvl4pPr>
            <a:lvl5pPr marL="1511300" indent="0">
              <a:buNone/>
              <a:defRPr sz="1653"/>
            </a:lvl5pPr>
            <a:lvl6pPr marL="1889125" indent="0">
              <a:buNone/>
              <a:defRPr sz="1653"/>
            </a:lvl6pPr>
            <a:lvl7pPr marL="2266950" indent="0">
              <a:buNone/>
              <a:defRPr sz="1653"/>
            </a:lvl7pPr>
            <a:lvl8pPr marL="2644775" indent="0">
              <a:buNone/>
              <a:defRPr sz="1653"/>
            </a:lvl8pPr>
            <a:lvl9pPr marL="3022600" indent="0">
              <a:buNone/>
              <a:defRPr sz="165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157"/>
            </a:lvl1pPr>
            <a:lvl2pPr marL="377825" indent="0">
              <a:buNone/>
              <a:defRPr sz="992"/>
            </a:lvl2pPr>
            <a:lvl3pPr marL="755650" indent="0">
              <a:buNone/>
              <a:defRPr sz="826"/>
            </a:lvl3pPr>
            <a:lvl4pPr marL="1133475" indent="0">
              <a:buNone/>
              <a:defRPr sz="744"/>
            </a:lvl4pPr>
            <a:lvl5pPr marL="1511300" indent="0">
              <a:buNone/>
              <a:defRPr sz="744"/>
            </a:lvl5pPr>
            <a:lvl6pPr marL="1889125" indent="0">
              <a:buNone/>
              <a:defRPr sz="744"/>
            </a:lvl6pPr>
            <a:lvl7pPr marL="2266950" indent="0">
              <a:buNone/>
              <a:defRPr sz="744"/>
            </a:lvl7pPr>
            <a:lvl8pPr marL="2644775" indent="0">
              <a:buNone/>
              <a:defRPr sz="744"/>
            </a:lvl8pPr>
            <a:lvl9pPr marL="3022600" indent="0">
              <a:buNone/>
              <a:defRPr sz="744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BB0501-0B1F-4359-9061-7B2EA17AC4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theme" Target="../theme/theme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428232"/>
            <a:ext cx="6800850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95127"/>
            <a:ext cx="6800850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825" y="9911198"/>
            <a:ext cx="176318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04" y="9911198"/>
            <a:ext cx="239289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492" y="9911198"/>
            <a:ext cx="176318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755650" rtl="0" eaLnBrk="1" latinLnBrk="0" hangingPunct="1">
        <a:spcBef>
          <a:spcPct val="0"/>
        </a:spcBef>
        <a:buNone/>
        <a:defRPr sz="36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369" indent="-283369" algn="l" defTabSz="755650" rtl="0" eaLnBrk="1" latinLnBrk="0" hangingPunct="1">
        <a:spcBef>
          <a:spcPct val="20000"/>
        </a:spcBef>
        <a:buFont typeface="Arial" pitchFamily="34" charset="0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1pPr>
      <a:lvl2pPr marL="613966" indent="-236141" algn="l" defTabSz="755650" rtl="0" eaLnBrk="1" latinLnBrk="0" hangingPunct="1">
        <a:spcBef>
          <a:spcPct val="20000"/>
        </a:spcBef>
        <a:buFont typeface="Arial" pitchFamily="34" charset="0"/>
        <a:buChar char="–"/>
        <a:defRPr sz="2314" kern="1200">
          <a:solidFill>
            <a:schemeClr val="tx1"/>
          </a:solidFill>
          <a:latin typeface="+mn-lt"/>
          <a:ea typeface="+mn-ea"/>
          <a:cs typeface="+mn-cs"/>
        </a:defRPr>
      </a:lvl2pPr>
      <a:lvl3pPr marL="944562" indent="-188912" algn="l" defTabSz="755650" rtl="0" eaLnBrk="1" latinLnBrk="0" hangingPunct="1">
        <a:spcBef>
          <a:spcPct val="20000"/>
        </a:spcBef>
        <a:buFont typeface="Arial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322388" indent="-188912" algn="l" defTabSz="755650" rtl="0" eaLnBrk="1" latinLnBrk="0" hangingPunct="1">
        <a:spcBef>
          <a:spcPct val="20000"/>
        </a:spcBef>
        <a:buFont typeface="Arial" pitchFamily="34" charset="0"/>
        <a:buChar char="–"/>
        <a:defRPr sz="1653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2" indent="-188912" algn="l" defTabSz="755650" rtl="0" eaLnBrk="1" latinLnBrk="0" hangingPunct="1">
        <a:spcBef>
          <a:spcPct val="20000"/>
        </a:spcBef>
        <a:buFont typeface="Arial" pitchFamily="34" charset="0"/>
        <a:buChar char="»"/>
        <a:defRPr sz="1653" kern="1200">
          <a:solidFill>
            <a:schemeClr val="tx1"/>
          </a:solidFill>
          <a:latin typeface="+mn-lt"/>
          <a:ea typeface="+mn-ea"/>
          <a:cs typeface="+mn-cs"/>
        </a:defRPr>
      </a:lvl5pPr>
      <a:lvl6pPr marL="2078038" indent="-188912" algn="l" defTabSz="755650" rtl="0" eaLnBrk="1" latinLnBrk="0" hangingPunct="1">
        <a:spcBef>
          <a:spcPct val="20000"/>
        </a:spcBef>
        <a:buFont typeface="Arial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6pPr>
      <a:lvl7pPr marL="2455862" indent="-188912" algn="l" defTabSz="755650" rtl="0" eaLnBrk="1" latinLnBrk="0" hangingPunct="1">
        <a:spcBef>
          <a:spcPct val="20000"/>
        </a:spcBef>
        <a:buFont typeface="Arial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7pPr>
      <a:lvl8pPr marL="2833688" indent="-188912" algn="l" defTabSz="755650" rtl="0" eaLnBrk="1" latinLnBrk="0" hangingPunct="1">
        <a:spcBef>
          <a:spcPct val="20000"/>
        </a:spcBef>
        <a:buFont typeface="Arial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8pPr>
      <a:lvl9pPr marL="3211512" indent="-188912" algn="l" defTabSz="755650" rtl="0" eaLnBrk="1" latinLnBrk="0" hangingPunct="1">
        <a:spcBef>
          <a:spcPct val="20000"/>
        </a:spcBef>
        <a:buFont typeface="Arial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75" algn="l" defTabSz="75565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00" algn="l" defTabSz="75565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25" algn="l" defTabSz="75565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50" algn="l" defTabSz="75565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775" algn="l" defTabSz="75565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00" algn="l" defTabSz="75565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4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5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6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3225392"/>
            <a:ext cx="7556500" cy="424261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3264968"/>
            <a:ext cx="7556500" cy="41634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3220115"/>
            <a:ext cx="7556500" cy="42531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3248257"/>
            <a:ext cx="7556500" cy="419688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3239141"/>
            <a:ext cx="7556499" cy="42151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1"/>
          <p:cNvSpPr/>
          <p:nvPr/>
        </p:nvSpPr>
        <p:spPr>
          <a:xfrm>
            <a:off x="0" y="3246204"/>
            <a:ext cx="7556500" cy="420099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9174"/>
  <p:tag name="AS_OS" val="Microsoft Windows NT 6.2.9200.0"/>
  <p:tag name="AS_RELEASE_DATE" val="2021.05.14"/>
  <p:tag name="AS_TITLE" val="Aspose.Slides for .NET 2.0"/>
  <p:tag name="AS_VERSION" val="21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6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9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2024-04-14T13:26:04.392</cp:lastPrinted>
  <dcterms:created xsi:type="dcterms:W3CDTF">2024-04-14T05:26:04Z</dcterms:created>
  <dcterms:modified xsi:type="dcterms:W3CDTF">2024-04-14T05:26:04Z</dcterms:modified>
</cp:coreProperties>
</file>