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32399288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66E410-9ABF-4320-B029-72A76442C0B0}" v="195" dt="2021-10-29T02:27:02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7" d="100"/>
          <a:sy n="37" d="100"/>
        </p:scale>
        <p:origin x="115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燕貞 黎" userId="5744187b-674f-488c-8b8c-db5a007523b0" providerId="ADAL" clId="{4566E410-9ABF-4320-B029-72A76442C0B0}"/>
    <pc:docChg chg="custSel modSld modMainMaster">
      <pc:chgData name="燕貞 黎" userId="5744187b-674f-488c-8b8c-db5a007523b0" providerId="ADAL" clId="{4566E410-9ABF-4320-B029-72A76442C0B0}" dt="2021-10-31T05:54:13.732" v="594" actId="1037"/>
      <pc:docMkLst>
        <pc:docMk/>
      </pc:docMkLst>
      <pc:sldChg chg="addSp delSp modSp mod">
        <pc:chgData name="燕貞 黎" userId="5744187b-674f-488c-8b8c-db5a007523b0" providerId="ADAL" clId="{4566E410-9ABF-4320-B029-72A76442C0B0}" dt="2021-10-31T05:54:13.732" v="594" actId="1037"/>
        <pc:sldMkLst>
          <pc:docMk/>
          <pc:sldMk cId="847388540" sldId="256"/>
        </pc:sldMkLst>
        <pc:spChg chg="mod">
          <ac:chgData name="燕貞 黎" userId="5744187b-674f-488c-8b8c-db5a007523b0" providerId="ADAL" clId="{4566E410-9ABF-4320-B029-72A76442C0B0}" dt="2021-10-31T05:51:44.680" v="528" actId="1036"/>
          <ac:spMkLst>
            <pc:docMk/>
            <pc:sldMk cId="847388540" sldId="256"/>
            <ac:spMk id="5" creationId="{C5BB4101-1857-4C7A-B976-2CF040C72B8A}"/>
          </ac:spMkLst>
        </pc:spChg>
        <pc:spChg chg="mod">
          <ac:chgData name="燕貞 黎" userId="5744187b-674f-488c-8b8c-db5a007523b0" providerId="ADAL" clId="{4566E410-9ABF-4320-B029-72A76442C0B0}" dt="2021-10-31T05:51:44.680" v="528" actId="1036"/>
          <ac:spMkLst>
            <pc:docMk/>
            <pc:sldMk cId="847388540" sldId="256"/>
            <ac:spMk id="9" creationId="{C37298C8-140E-4D24-9309-8627BF1904BD}"/>
          </ac:spMkLst>
        </pc:spChg>
        <pc:spChg chg="mod">
          <ac:chgData name="燕貞 黎" userId="5744187b-674f-488c-8b8c-db5a007523b0" providerId="ADAL" clId="{4566E410-9ABF-4320-B029-72A76442C0B0}" dt="2021-10-31T05:54:13.732" v="594" actId="1037"/>
          <ac:spMkLst>
            <pc:docMk/>
            <pc:sldMk cId="847388540" sldId="256"/>
            <ac:spMk id="13" creationId="{B8A7A691-1737-486B-A598-A1E96126806C}"/>
          </ac:spMkLst>
        </pc:spChg>
        <pc:spChg chg="mod">
          <ac:chgData name="燕貞 黎" userId="5744187b-674f-488c-8b8c-db5a007523b0" providerId="ADAL" clId="{4566E410-9ABF-4320-B029-72A76442C0B0}" dt="2021-10-31T05:54:13.732" v="594" actId="1037"/>
          <ac:spMkLst>
            <pc:docMk/>
            <pc:sldMk cId="847388540" sldId="256"/>
            <ac:spMk id="21" creationId="{8878A1A1-CFD5-4082-91C6-732461BEC103}"/>
          </ac:spMkLst>
        </pc:spChg>
        <pc:spChg chg="mod">
          <ac:chgData name="燕貞 黎" userId="5744187b-674f-488c-8b8c-db5a007523b0" providerId="ADAL" clId="{4566E410-9ABF-4320-B029-72A76442C0B0}" dt="2021-10-31T05:54:13.732" v="594" actId="1037"/>
          <ac:spMkLst>
            <pc:docMk/>
            <pc:sldMk cId="847388540" sldId="256"/>
            <ac:spMk id="26" creationId="{F5B9A89D-9FB6-4A7B-8C61-B0293AE8A6C5}"/>
          </ac:spMkLst>
        </pc:spChg>
        <pc:spChg chg="add mod">
          <ac:chgData name="燕貞 黎" userId="5744187b-674f-488c-8b8c-db5a007523b0" providerId="ADAL" clId="{4566E410-9ABF-4320-B029-72A76442C0B0}" dt="2021-10-31T05:54:13.732" v="594" actId="1037"/>
          <ac:spMkLst>
            <pc:docMk/>
            <pc:sldMk cId="847388540" sldId="256"/>
            <ac:spMk id="31" creationId="{BECD1512-2220-4487-A4A3-0BEAA9D0ED43}"/>
          </ac:spMkLst>
        </pc:spChg>
        <pc:spChg chg="add mod">
          <ac:chgData name="燕貞 黎" userId="5744187b-674f-488c-8b8c-db5a007523b0" providerId="ADAL" clId="{4566E410-9ABF-4320-B029-72A76442C0B0}" dt="2021-10-31T05:54:13.732" v="594" actId="1037"/>
          <ac:spMkLst>
            <pc:docMk/>
            <pc:sldMk cId="847388540" sldId="256"/>
            <ac:spMk id="36" creationId="{A441F5AC-9FC3-4CF1-B9E7-B2958AFC6395}"/>
          </ac:spMkLst>
        </pc:spChg>
        <pc:grpChg chg="add mod">
          <ac:chgData name="燕貞 黎" userId="5744187b-674f-488c-8b8c-db5a007523b0" providerId="ADAL" clId="{4566E410-9ABF-4320-B029-72A76442C0B0}" dt="2021-10-31T05:51:44.680" v="528" actId="1036"/>
          <ac:grpSpMkLst>
            <pc:docMk/>
            <pc:sldMk cId="847388540" sldId="256"/>
            <ac:grpSpMk id="2" creationId="{2D77250D-AF4C-4349-9412-D7A886CBB7F1}"/>
          </ac:grpSpMkLst>
        </pc:grpChg>
        <pc:grpChg chg="mod">
          <ac:chgData name="燕貞 黎" userId="5744187b-674f-488c-8b8c-db5a007523b0" providerId="ADAL" clId="{4566E410-9ABF-4320-B029-72A76442C0B0}" dt="2021-10-31T05:51:44.680" v="528" actId="1036"/>
          <ac:grpSpMkLst>
            <pc:docMk/>
            <pc:sldMk cId="847388540" sldId="256"/>
            <ac:grpSpMk id="12" creationId="{F5EC90B6-CB50-4B59-918F-64CB24EBB4F4}"/>
          </ac:grpSpMkLst>
        </pc:grpChg>
        <pc:grpChg chg="add mod">
          <ac:chgData name="燕貞 黎" userId="5744187b-674f-488c-8b8c-db5a007523b0" providerId="ADAL" clId="{4566E410-9ABF-4320-B029-72A76442C0B0}" dt="2021-10-31T05:54:13.732" v="594" actId="1037"/>
          <ac:grpSpMkLst>
            <pc:docMk/>
            <pc:sldMk cId="847388540" sldId="256"/>
            <ac:grpSpMk id="22" creationId="{DE78B123-82F4-4445-9CD0-9095851F7391}"/>
          </ac:grpSpMkLst>
        </pc:grpChg>
        <pc:grpChg chg="add mod">
          <ac:chgData name="燕貞 黎" userId="5744187b-674f-488c-8b8c-db5a007523b0" providerId="ADAL" clId="{4566E410-9ABF-4320-B029-72A76442C0B0}" dt="2021-10-31T05:54:13.732" v="594" actId="1037"/>
          <ac:grpSpMkLst>
            <pc:docMk/>
            <pc:sldMk cId="847388540" sldId="256"/>
            <ac:grpSpMk id="23" creationId="{3BB95764-AE01-4617-8174-85A30D2F8BCD}"/>
          </ac:grpSpMkLst>
        </pc:grpChg>
        <pc:grpChg chg="add mod">
          <ac:chgData name="燕貞 黎" userId="5744187b-674f-488c-8b8c-db5a007523b0" providerId="ADAL" clId="{4566E410-9ABF-4320-B029-72A76442C0B0}" dt="2021-10-31T05:54:13.732" v="594" actId="1037"/>
          <ac:grpSpMkLst>
            <pc:docMk/>
            <pc:sldMk cId="847388540" sldId="256"/>
            <ac:grpSpMk id="24" creationId="{B0245EDE-EB24-4ED1-8D0C-521B302E2519}"/>
          </ac:grpSpMkLst>
        </pc:grpChg>
        <pc:grpChg chg="add mod">
          <ac:chgData name="燕貞 黎" userId="5744187b-674f-488c-8b8c-db5a007523b0" providerId="ADAL" clId="{4566E410-9ABF-4320-B029-72A76442C0B0}" dt="2021-10-31T05:54:13.732" v="594" actId="1037"/>
          <ac:grpSpMkLst>
            <pc:docMk/>
            <pc:sldMk cId="847388540" sldId="256"/>
            <ac:grpSpMk id="25" creationId="{D0ACBC9B-E033-43BD-B397-9587EA5ABDBA}"/>
          </ac:grpSpMkLst>
        </pc:grpChg>
        <pc:grpChg chg="add mod">
          <ac:chgData name="燕貞 黎" userId="5744187b-674f-488c-8b8c-db5a007523b0" providerId="ADAL" clId="{4566E410-9ABF-4320-B029-72A76442C0B0}" dt="2021-10-31T05:54:13.732" v="594" actId="1037"/>
          <ac:grpSpMkLst>
            <pc:docMk/>
            <pc:sldMk cId="847388540" sldId="256"/>
            <ac:grpSpMk id="27" creationId="{BBB29E77-76D2-45C8-A390-A31FC5ED8C49}"/>
          </ac:grpSpMkLst>
        </pc:grpChg>
        <pc:grpChg chg="add mod">
          <ac:chgData name="燕貞 黎" userId="5744187b-674f-488c-8b8c-db5a007523b0" providerId="ADAL" clId="{4566E410-9ABF-4320-B029-72A76442C0B0}" dt="2021-10-31T05:54:13.732" v="594" actId="1037"/>
          <ac:grpSpMkLst>
            <pc:docMk/>
            <pc:sldMk cId="847388540" sldId="256"/>
            <ac:grpSpMk id="28" creationId="{7621D91D-63E9-4ADC-B427-40DF44F34E67}"/>
          </ac:grpSpMkLst>
        </pc:grpChg>
        <pc:grpChg chg="add mod">
          <ac:chgData name="燕貞 黎" userId="5744187b-674f-488c-8b8c-db5a007523b0" providerId="ADAL" clId="{4566E410-9ABF-4320-B029-72A76442C0B0}" dt="2021-10-31T05:54:13.732" v="594" actId="1037"/>
          <ac:grpSpMkLst>
            <pc:docMk/>
            <pc:sldMk cId="847388540" sldId="256"/>
            <ac:grpSpMk id="29" creationId="{1806471D-4360-48E7-901A-DCABE6D4E02F}"/>
          </ac:grpSpMkLst>
        </pc:grpChg>
        <pc:grpChg chg="add mod">
          <ac:chgData name="燕貞 黎" userId="5744187b-674f-488c-8b8c-db5a007523b0" providerId="ADAL" clId="{4566E410-9ABF-4320-B029-72A76442C0B0}" dt="2021-10-31T05:54:13.732" v="594" actId="1037"/>
          <ac:grpSpMkLst>
            <pc:docMk/>
            <pc:sldMk cId="847388540" sldId="256"/>
            <ac:grpSpMk id="30" creationId="{72030DD2-8CA3-419F-AC65-9CFE226E1DD5}"/>
          </ac:grpSpMkLst>
        </pc:grpChg>
        <pc:picChg chg="mod">
          <ac:chgData name="燕貞 黎" userId="5744187b-674f-488c-8b8c-db5a007523b0" providerId="ADAL" clId="{4566E410-9ABF-4320-B029-72A76442C0B0}" dt="2021-10-31T05:51:44.680" v="528" actId="1036"/>
          <ac:picMkLst>
            <pc:docMk/>
            <pc:sldMk cId="847388540" sldId="256"/>
            <ac:picMk id="1029" creationId="{3A68A6A7-119F-48C2-A461-B311B8D3AEC0}"/>
          </ac:picMkLst>
        </pc:picChg>
        <pc:picChg chg="mod">
          <ac:chgData name="燕貞 黎" userId="5744187b-674f-488c-8b8c-db5a007523b0" providerId="ADAL" clId="{4566E410-9ABF-4320-B029-72A76442C0B0}" dt="2021-10-31T05:51:44.680" v="528" actId="1036"/>
          <ac:picMkLst>
            <pc:docMk/>
            <pc:sldMk cId="847388540" sldId="256"/>
            <ac:picMk id="1030" creationId="{2B029D8F-AB57-4BCC-A77E-4CCBAC04FE12}"/>
          </ac:picMkLst>
        </pc:picChg>
        <pc:picChg chg="mod">
          <ac:chgData name="燕貞 黎" userId="5744187b-674f-488c-8b8c-db5a007523b0" providerId="ADAL" clId="{4566E410-9ABF-4320-B029-72A76442C0B0}" dt="2021-10-31T05:54:13.732" v="594" actId="1037"/>
          <ac:picMkLst>
            <pc:docMk/>
            <pc:sldMk cId="847388540" sldId="256"/>
            <ac:picMk id="1032" creationId="{97785A1A-011F-4028-BB82-D4F5EAE537FC}"/>
          </ac:picMkLst>
        </pc:picChg>
        <pc:picChg chg="mod">
          <ac:chgData name="燕貞 黎" userId="5744187b-674f-488c-8b8c-db5a007523b0" providerId="ADAL" clId="{4566E410-9ABF-4320-B029-72A76442C0B0}" dt="2021-10-31T05:54:13.732" v="594" actId="1037"/>
          <ac:picMkLst>
            <pc:docMk/>
            <pc:sldMk cId="847388540" sldId="256"/>
            <ac:picMk id="1033" creationId="{F41F92A3-9C72-4BD2-AA45-2F7B44585DC9}"/>
          </ac:picMkLst>
        </pc:picChg>
        <pc:picChg chg="mod">
          <ac:chgData name="燕貞 黎" userId="5744187b-674f-488c-8b8c-db5a007523b0" providerId="ADAL" clId="{4566E410-9ABF-4320-B029-72A76442C0B0}" dt="2021-10-31T05:54:13.732" v="594" actId="1037"/>
          <ac:picMkLst>
            <pc:docMk/>
            <pc:sldMk cId="847388540" sldId="256"/>
            <ac:picMk id="1035" creationId="{943D310C-724D-4C87-AE09-3C398E1A8378}"/>
          </ac:picMkLst>
        </pc:picChg>
        <pc:picChg chg="mod">
          <ac:chgData name="燕貞 黎" userId="5744187b-674f-488c-8b8c-db5a007523b0" providerId="ADAL" clId="{4566E410-9ABF-4320-B029-72A76442C0B0}" dt="2021-10-31T05:54:13.732" v="594" actId="1037"/>
          <ac:picMkLst>
            <pc:docMk/>
            <pc:sldMk cId="847388540" sldId="256"/>
            <ac:picMk id="1036" creationId="{0374CA9F-7CB8-4AE2-B0F2-D78B5683CEE8}"/>
          </ac:picMkLst>
        </pc:picChg>
        <pc:picChg chg="mod">
          <ac:chgData name="燕貞 黎" userId="5744187b-674f-488c-8b8c-db5a007523b0" providerId="ADAL" clId="{4566E410-9ABF-4320-B029-72A76442C0B0}" dt="2021-10-31T05:54:13.732" v="594" actId="1037"/>
          <ac:picMkLst>
            <pc:docMk/>
            <pc:sldMk cId="847388540" sldId="256"/>
            <ac:picMk id="1038" creationId="{3BF6AC13-B49F-4968-B10A-9DCB05B89339}"/>
          </ac:picMkLst>
        </pc:picChg>
        <pc:picChg chg="mod">
          <ac:chgData name="燕貞 黎" userId="5744187b-674f-488c-8b8c-db5a007523b0" providerId="ADAL" clId="{4566E410-9ABF-4320-B029-72A76442C0B0}" dt="2021-10-31T05:54:13.732" v="594" actId="1037"/>
          <ac:picMkLst>
            <pc:docMk/>
            <pc:sldMk cId="847388540" sldId="256"/>
            <ac:picMk id="1039" creationId="{E5CE746E-F9A1-4EDC-88AF-D408BE1C8B8A}"/>
          </ac:picMkLst>
        </pc:picChg>
        <pc:picChg chg="add mod">
          <ac:chgData name="燕貞 黎" userId="5744187b-674f-488c-8b8c-db5a007523b0" providerId="ADAL" clId="{4566E410-9ABF-4320-B029-72A76442C0B0}" dt="2021-10-31T05:54:13.732" v="594" actId="1037"/>
          <ac:picMkLst>
            <pc:docMk/>
            <pc:sldMk cId="847388540" sldId="256"/>
            <ac:picMk id="1041" creationId="{89540D0C-5C22-48CD-A1C2-8968A45232DB}"/>
          </ac:picMkLst>
        </pc:picChg>
        <pc:picChg chg="add mod">
          <ac:chgData name="燕貞 黎" userId="5744187b-674f-488c-8b8c-db5a007523b0" providerId="ADAL" clId="{4566E410-9ABF-4320-B029-72A76442C0B0}" dt="2021-10-31T05:54:13.732" v="594" actId="1037"/>
          <ac:picMkLst>
            <pc:docMk/>
            <pc:sldMk cId="847388540" sldId="256"/>
            <ac:picMk id="1042" creationId="{3D31020F-1E9F-4B36-9536-E2CE92CCFF4B}"/>
          </ac:picMkLst>
        </pc:picChg>
        <pc:picChg chg="add mod">
          <ac:chgData name="燕貞 黎" userId="5744187b-674f-488c-8b8c-db5a007523b0" providerId="ADAL" clId="{4566E410-9ABF-4320-B029-72A76442C0B0}" dt="2021-10-31T05:54:13.732" v="594" actId="1037"/>
          <ac:picMkLst>
            <pc:docMk/>
            <pc:sldMk cId="847388540" sldId="256"/>
            <ac:picMk id="1043" creationId="{0BD7214F-0A47-4140-B863-1A08B2D7B847}"/>
          </ac:picMkLst>
        </pc:picChg>
        <pc:picChg chg="add mod">
          <ac:chgData name="燕貞 黎" userId="5744187b-674f-488c-8b8c-db5a007523b0" providerId="ADAL" clId="{4566E410-9ABF-4320-B029-72A76442C0B0}" dt="2021-10-31T05:54:13.732" v="594" actId="1037"/>
          <ac:picMkLst>
            <pc:docMk/>
            <pc:sldMk cId="847388540" sldId="256"/>
            <ac:picMk id="1045" creationId="{3965EA07-4A57-43F2-993F-70A3AC1D7117}"/>
          </ac:picMkLst>
        </pc:picChg>
        <pc:picChg chg="add mod">
          <ac:chgData name="燕貞 黎" userId="5744187b-674f-488c-8b8c-db5a007523b0" providerId="ADAL" clId="{4566E410-9ABF-4320-B029-72A76442C0B0}" dt="2021-10-31T05:54:13.732" v="594" actId="1037"/>
          <ac:picMkLst>
            <pc:docMk/>
            <pc:sldMk cId="847388540" sldId="256"/>
            <ac:picMk id="1046" creationId="{604D3F79-33E3-4D57-9FD9-24635BE5B914}"/>
          </ac:picMkLst>
        </pc:picChg>
        <pc:cxnChg chg="del mod">
          <ac:chgData name="燕貞 黎" userId="5744187b-674f-488c-8b8c-db5a007523b0" providerId="ADAL" clId="{4566E410-9ABF-4320-B029-72A76442C0B0}" dt="2021-10-29T02:27:05.813" v="227" actId="478"/>
          <ac:cxnSpMkLst>
            <pc:docMk/>
            <pc:sldMk cId="847388540" sldId="256"/>
            <ac:cxnSpMk id="10" creationId="{0C6E9274-D7D0-4674-9495-71AF8605BAB2}"/>
          </ac:cxnSpMkLst>
        </pc:cxnChg>
      </pc:sldChg>
      <pc:sldMasterChg chg="modSp modSldLayout">
        <pc:chgData name="燕貞 黎" userId="5744187b-674f-488c-8b8c-db5a007523b0" providerId="ADAL" clId="{4566E410-9ABF-4320-B029-72A76442C0B0}" dt="2021-10-31T02:12:06.651" v="428"/>
        <pc:sldMasterMkLst>
          <pc:docMk/>
          <pc:sldMasterMk cId="1993110293" sldId="2147483744"/>
        </pc:sldMasterMkLst>
        <pc:spChg chg="mod">
          <ac:chgData name="燕貞 黎" userId="5744187b-674f-488c-8b8c-db5a007523b0" providerId="ADAL" clId="{4566E410-9ABF-4320-B029-72A76442C0B0}" dt="2021-10-31T02:12:06.651" v="428"/>
          <ac:spMkLst>
            <pc:docMk/>
            <pc:sldMasterMk cId="1993110293" sldId="2147483744"/>
            <ac:spMk id="2" creationId="{00000000-0000-0000-0000-000000000000}"/>
          </ac:spMkLst>
        </pc:spChg>
        <pc:spChg chg="mod">
          <ac:chgData name="燕貞 黎" userId="5744187b-674f-488c-8b8c-db5a007523b0" providerId="ADAL" clId="{4566E410-9ABF-4320-B029-72A76442C0B0}" dt="2021-10-31T02:12:06.651" v="428"/>
          <ac:spMkLst>
            <pc:docMk/>
            <pc:sldMasterMk cId="1993110293" sldId="2147483744"/>
            <ac:spMk id="3" creationId="{00000000-0000-0000-0000-000000000000}"/>
          </ac:spMkLst>
        </pc:spChg>
        <pc:spChg chg="mod">
          <ac:chgData name="燕貞 黎" userId="5744187b-674f-488c-8b8c-db5a007523b0" providerId="ADAL" clId="{4566E410-9ABF-4320-B029-72A76442C0B0}" dt="2021-10-31T02:12:06.651" v="428"/>
          <ac:spMkLst>
            <pc:docMk/>
            <pc:sldMasterMk cId="1993110293" sldId="2147483744"/>
            <ac:spMk id="4" creationId="{00000000-0000-0000-0000-000000000000}"/>
          </ac:spMkLst>
        </pc:spChg>
        <pc:spChg chg="mod">
          <ac:chgData name="燕貞 黎" userId="5744187b-674f-488c-8b8c-db5a007523b0" providerId="ADAL" clId="{4566E410-9ABF-4320-B029-72A76442C0B0}" dt="2021-10-31T02:12:06.651" v="428"/>
          <ac:spMkLst>
            <pc:docMk/>
            <pc:sldMasterMk cId="1993110293" sldId="2147483744"/>
            <ac:spMk id="5" creationId="{00000000-0000-0000-0000-000000000000}"/>
          </ac:spMkLst>
        </pc:spChg>
        <pc:spChg chg="mod">
          <ac:chgData name="燕貞 黎" userId="5744187b-674f-488c-8b8c-db5a007523b0" providerId="ADAL" clId="{4566E410-9ABF-4320-B029-72A76442C0B0}" dt="2021-10-31T02:12:06.651" v="428"/>
          <ac:spMkLst>
            <pc:docMk/>
            <pc:sldMasterMk cId="1993110293" sldId="2147483744"/>
            <ac:spMk id="6" creationId="{00000000-0000-0000-0000-000000000000}"/>
          </ac:spMkLst>
        </pc:spChg>
        <pc:sldLayoutChg chg="modSp">
          <pc:chgData name="燕貞 黎" userId="5744187b-674f-488c-8b8c-db5a007523b0" providerId="ADAL" clId="{4566E410-9ABF-4320-B029-72A76442C0B0}" dt="2021-10-31T02:12:06.651" v="428"/>
          <pc:sldLayoutMkLst>
            <pc:docMk/>
            <pc:sldMasterMk cId="1993110293" sldId="2147483744"/>
            <pc:sldLayoutMk cId="878973467" sldId="2147483745"/>
          </pc:sldLayoutMkLst>
          <pc:spChg chg="mod">
            <ac:chgData name="燕貞 黎" userId="5744187b-674f-488c-8b8c-db5a007523b0" providerId="ADAL" clId="{4566E410-9ABF-4320-B029-72A76442C0B0}" dt="2021-10-31T02:12:06.651" v="428"/>
            <ac:spMkLst>
              <pc:docMk/>
              <pc:sldMasterMk cId="1993110293" sldId="2147483744"/>
              <pc:sldLayoutMk cId="878973467" sldId="2147483745"/>
              <ac:spMk id="2" creationId="{00000000-0000-0000-0000-000000000000}"/>
            </ac:spMkLst>
          </pc:spChg>
          <pc:spChg chg="mod">
            <ac:chgData name="燕貞 黎" userId="5744187b-674f-488c-8b8c-db5a007523b0" providerId="ADAL" clId="{4566E410-9ABF-4320-B029-72A76442C0B0}" dt="2021-10-31T02:12:06.651" v="428"/>
            <ac:spMkLst>
              <pc:docMk/>
              <pc:sldMasterMk cId="1993110293" sldId="2147483744"/>
              <pc:sldLayoutMk cId="878973467" sldId="2147483745"/>
              <ac:spMk id="3" creationId="{00000000-0000-0000-0000-000000000000}"/>
            </ac:spMkLst>
          </pc:spChg>
        </pc:sldLayoutChg>
        <pc:sldLayoutChg chg="modSp">
          <pc:chgData name="燕貞 黎" userId="5744187b-674f-488c-8b8c-db5a007523b0" providerId="ADAL" clId="{4566E410-9ABF-4320-B029-72A76442C0B0}" dt="2021-10-31T02:12:06.651" v="428"/>
          <pc:sldLayoutMkLst>
            <pc:docMk/>
            <pc:sldMasterMk cId="1993110293" sldId="2147483744"/>
            <pc:sldLayoutMk cId="63319416" sldId="2147483747"/>
          </pc:sldLayoutMkLst>
          <pc:spChg chg="mod">
            <ac:chgData name="燕貞 黎" userId="5744187b-674f-488c-8b8c-db5a007523b0" providerId="ADAL" clId="{4566E410-9ABF-4320-B029-72A76442C0B0}" dt="2021-10-31T02:12:06.651" v="428"/>
            <ac:spMkLst>
              <pc:docMk/>
              <pc:sldMasterMk cId="1993110293" sldId="2147483744"/>
              <pc:sldLayoutMk cId="63319416" sldId="2147483747"/>
              <ac:spMk id="2" creationId="{00000000-0000-0000-0000-000000000000}"/>
            </ac:spMkLst>
          </pc:spChg>
          <pc:spChg chg="mod">
            <ac:chgData name="燕貞 黎" userId="5744187b-674f-488c-8b8c-db5a007523b0" providerId="ADAL" clId="{4566E410-9ABF-4320-B029-72A76442C0B0}" dt="2021-10-31T02:12:06.651" v="428"/>
            <ac:spMkLst>
              <pc:docMk/>
              <pc:sldMasterMk cId="1993110293" sldId="2147483744"/>
              <pc:sldLayoutMk cId="63319416" sldId="2147483747"/>
              <ac:spMk id="3" creationId="{00000000-0000-0000-0000-000000000000}"/>
            </ac:spMkLst>
          </pc:spChg>
        </pc:sldLayoutChg>
        <pc:sldLayoutChg chg="modSp">
          <pc:chgData name="燕貞 黎" userId="5744187b-674f-488c-8b8c-db5a007523b0" providerId="ADAL" clId="{4566E410-9ABF-4320-B029-72A76442C0B0}" dt="2021-10-31T02:12:06.651" v="428"/>
          <pc:sldLayoutMkLst>
            <pc:docMk/>
            <pc:sldMasterMk cId="1993110293" sldId="2147483744"/>
            <pc:sldLayoutMk cId="2141660754" sldId="2147483748"/>
          </pc:sldLayoutMkLst>
          <pc:spChg chg="mod">
            <ac:chgData name="燕貞 黎" userId="5744187b-674f-488c-8b8c-db5a007523b0" providerId="ADAL" clId="{4566E410-9ABF-4320-B029-72A76442C0B0}" dt="2021-10-31T02:12:06.651" v="428"/>
            <ac:spMkLst>
              <pc:docMk/>
              <pc:sldMasterMk cId="1993110293" sldId="2147483744"/>
              <pc:sldLayoutMk cId="2141660754" sldId="2147483748"/>
              <ac:spMk id="3" creationId="{00000000-0000-0000-0000-000000000000}"/>
            </ac:spMkLst>
          </pc:spChg>
          <pc:spChg chg="mod">
            <ac:chgData name="燕貞 黎" userId="5744187b-674f-488c-8b8c-db5a007523b0" providerId="ADAL" clId="{4566E410-9ABF-4320-B029-72A76442C0B0}" dt="2021-10-31T02:12:06.651" v="428"/>
            <ac:spMkLst>
              <pc:docMk/>
              <pc:sldMasterMk cId="1993110293" sldId="2147483744"/>
              <pc:sldLayoutMk cId="2141660754" sldId="2147483748"/>
              <ac:spMk id="4" creationId="{00000000-0000-0000-0000-000000000000}"/>
            </ac:spMkLst>
          </pc:spChg>
        </pc:sldLayoutChg>
        <pc:sldLayoutChg chg="modSp">
          <pc:chgData name="燕貞 黎" userId="5744187b-674f-488c-8b8c-db5a007523b0" providerId="ADAL" clId="{4566E410-9ABF-4320-B029-72A76442C0B0}" dt="2021-10-31T02:12:06.651" v="428"/>
          <pc:sldLayoutMkLst>
            <pc:docMk/>
            <pc:sldMasterMk cId="1993110293" sldId="2147483744"/>
            <pc:sldLayoutMk cId="1415329376" sldId="2147483749"/>
          </pc:sldLayoutMkLst>
          <pc:spChg chg="mod">
            <ac:chgData name="燕貞 黎" userId="5744187b-674f-488c-8b8c-db5a007523b0" providerId="ADAL" clId="{4566E410-9ABF-4320-B029-72A76442C0B0}" dt="2021-10-31T02:12:06.651" v="428"/>
            <ac:spMkLst>
              <pc:docMk/>
              <pc:sldMasterMk cId="1993110293" sldId="2147483744"/>
              <pc:sldLayoutMk cId="1415329376" sldId="2147483749"/>
              <ac:spMk id="2" creationId="{00000000-0000-0000-0000-000000000000}"/>
            </ac:spMkLst>
          </pc:spChg>
          <pc:spChg chg="mod">
            <ac:chgData name="燕貞 黎" userId="5744187b-674f-488c-8b8c-db5a007523b0" providerId="ADAL" clId="{4566E410-9ABF-4320-B029-72A76442C0B0}" dt="2021-10-31T02:12:06.651" v="428"/>
            <ac:spMkLst>
              <pc:docMk/>
              <pc:sldMasterMk cId="1993110293" sldId="2147483744"/>
              <pc:sldLayoutMk cId="1415329376" sldId="2147483749"/>
              <ac:spMk id="3" creationId="{00000000-0000-0000-0000-000000000000}"/>
            </ac:spMkLst>
          </pc:spChg>
          <pc:spChg chg="mod">
            <ac:chgData name="燕貞 黎" userId="5744187b-674f-488c-8b8c-db5a007523b0" providerId="ADAL" clId="{4566E410-9ABF-4320-B029-72A76442C0B0}" dt="2021-10-31T02:12:06.651" v="428"/>
            <ac:spMkLst>
              <pc:docMk/>
              <pc:sldMasterMk cId="1993110293" sldId="2147483744"/>
              <pc:sldLayoutMk cId="1415329376" sldId="2147483749"/>
              <ac:spMk id="4" creationId="{00000000-0000-0000-0000-000000000000}"/>
            </ac:spMkLst>
          </pc:spChg>
          <pc:spChg chg="mod">
            <ac:chgData name="燕貞 黎" userId="5744187b-674f-488c-8b8c-db5a007523b0" providerId="ADAL" clId="{4566E410-9ABF-4320-B029-72A76442C0B0}" dt="2021-10-31T02:12:06.651" v="428"/>
            <ac:spMkLst>
              <pc:docMk/>
              <pc:sldMasterMk cId="1993110293" sldId="2147483744"/>
              <pc:sldLayoutMk cId="1415329376" sldId="2147483749"/>
              <ac:spMk id="5" creationId="{00000000-0000-0000-0000-000000000000}"/>
            </ac:spMkLst>
          </pc:spChg>
          <pc:spChg chg="mod">
            <ac:chgData name="燕貞 黎" userId="5744187b-674f-488c-8b8c-db5a007523b0" providerId="ADAL" clId="{4566E410-9ABF-4320-B029-72A76442C0B0}" dt="2021-10-31T02:12:06.651" v="428"/>
            <ac:spMkLst>
              <pc:docMk/>
              <pc:sldMasterMk cId="1993110293" sldId="2147483744"/>
              <pc:sldLayoutMk cId="1415329376" sldId="2147483749"/>
              <ac:spMk id="6" creationId="{00000000-0000-0000-0000-000000000000}"/>
            </ac:spMkLst>
          </pc:spChg>
        </pc:sldLayoutChg>
        <pc:sldLayoutChg chg="modSp">
          <pc:chgData name="燕貞 黎" userId="5744187b-674f-488c-8b8c-db5a007523b0" providerId="ADAL" clId="{4566E410-9ABF-4320-B029-72A76442C0B0}" dt="2021-10-31T02:12:06.651" v="428"/>
          <pc:sldLayoutMkLst>
            <pc:docMk/>
            <pc:sldMasterMk cId="1993110293" sldId="2147483744"/>
            <pc:sldLayoutMk cId="179882169" sldId="2147483752"/>
          </pc:sldLayoutMkLst>
          <pc:spChg chg="mod">
            <ac:chgData name="燕貞 黎" userId="5744187b-674f-488c-8b8c-db5a007523b0" providerId="ADAL" clId="{4566E410-9ABF-4320-B029-72A76442C0B0}" dt="2021-10-31T02:12:06.651" v="428"/>
            <ac:spMkLst>
              <pc:docMk/>
              <pc:sldMasterMk cId="1993110293" sldId="2147483744"/>
              <pc:sldLayoutMk cId="179882169" sldId="2147483752"/>
              <ac:spMk id="2" creationId="{00000000-0000-0000-0000-000000000000}"/>
            </ac:spMkLst>
          </pc:spChg>
          <pc:spChg chg="mod">
            <ac:chgData name="燕貞 黎" userId="5744187b-674f-488c-8b8c-db5a007523b0" providerId="ADAL" clId="{4566E410-9ABF-4320-B029-72A76442C0B0}" dt="2021-10-31T02:12:06.651" v="428"/>
            <ac:spMkLst>
              <pc:docMk/>
              <pc:sldMasterMk cId="1993110293" sldId="2147483744"/>
              <pc:sldLayoutMk cId="179882169" sldId="2147483752"/>
              <ac:spMk id="3" creationId="{00000000-0000-0000-0000-000000000000}"/>
            </ac:spMkLst>
          </pc:spChg>
          <pc:spChg chg="mod">
            <ac:chgData name="燕貞 黎" userId="5744187b-674f-488c-8b8c-db5a007523b0" providerId="ADAL" clId="{4566E410-9ABF-4320-B029-72A76442C0B0}" dt="2021-10-31T02:12:06.651" v="428"/>
            <ac:spMkLst>
              <pc:docMk/>
              <pc:sldMasterMk cId="1993110293" sldId="2147483744"/>
              <pc:sldLayoutMk cId="179882169" sldId="2147483752"/>
              <ac:spMk id="4" creationId="{00000000-0000-0000-0000-000000000000}"/>
            </ac:spMkLst>
          </pc:spChg>
        </pc:sldLayoutChg>
        <pc:sldLayoutChg chg="modSp">
          <pc:chgData name="燕貞 黎" userId="5744187b-674f-488c-8b8c-db5a007523b0" providerId="ADAL" clId="{4566E410-9ABF-4320-B029-72A76442C0B0}" dt="2021-10-31T02:12:06.651" v="428"/>
          <pc:sldLayoutMkLst>
            <pc:docMk/>
            <pc:sldMasterMk cId="1993110293" sldId="2147483744"/>
            <pc:sldLayoutMk cId="3860775737" sldId="2147483753"/>
          </pc:sldLayoutMkLst>
          <pc:spChg chg="mod">
            <ac:chgData name="燕貞 黎" userId="5744187b-674f-488c-8b8c-db5a007523b0" providerId="ADAL" clId="{4566E410-9ABF-4320-B029-72A76442C0B0}" dt="2021-10-31T02:12:06.651" v="428"/>
            <ac:spMkLst>
              <pc:docMk/>
              <pc:sldMasterMk cId="1993110293" sldId="2147483744"/>
              <pc:sldLayoutMk cId="3860775737" sldId="2147483753"/>
              <ac:spMk id="2" creationId="{00000000-0000-0000-0000-000000000000}"/>
            </ac:spMkLst>
          </pc:spChg>
          <pc:spChg chg="mod">
            <ac:chgData name="燕貞 黎" userId="5744187b-674f-488c-8b8c-db5a007523b0" providerId="ADAL" clId="{4566E410-9ABF-4320-B029-72A76442C0B0}" dt="2021-10-31T02:12:06.651" v="428"/>
            <ac:spMkLst>
              <pc:docMk/>
              <pc:sldMasterMk cId="1993110293" sldId="2147483744"/>
              <pc:sldLayoutMk cId="3860775737" sldId="2147483753"/>
              <ac:spMk id="3" creationId="{00000000-0000-0000-0000-000000000000}"/>
            </ac:spMkLst>
          </pc:spChg>
          <pc:spChg chg="mod">
            <ac:chgData name="燕貞 黎" userId="5744187b-674f-488c-8b8c-db5a007523b0" providerId="ADAL" clId="{4566E410-9ABF-4320-B029-72A76442C0B0}" dt="2021-10-31T02:12:06.651" v="428"/>
            <ac:spMkLst>
              <pc:docMk/>
              <pc:sldMasterMk cId="1993110293" sldId="2147483744"/>
              <pc:sldLayoutMk cId="3860775737" sldId="2147483753"/>
              <ac:spMk id="4" creationId="{00000000-0000-0000-0000-000000000000}"/>
            </ac:spMkLst>
          </pc:spChg>
        </pc:sldLayoutChg>
        <pc:sldLayoutChg chg="modSp">
          <pc:chgData name="燕貞 黎" userId="5744187b-674f-488c-8b8c-db5a007523b0" providerId="ADAL" clId="{4566E410-9ABF-4320-B029-72A76442C0B0}" dt="2021-10-31T02:12:06.651" v="428"/>
          <pc:sldLayoutMkLst>
            <pc:docMk/>
            <pc:sldMasterMk cId="1993110293" sldId="2147483744"/>
            <pc:sldLayoutMk cId="1026749435" sldId="2147483755"/>
          </pc:sldLayoutMkLst>
          <pc:spChg chg="mod">
            <ac:chgData name="燕貞 黎" userId="5744187b-674f-488c-8b8c-db5a007523b0" providerId="ADAL" clId="{4566E410-9ABF-4320-B029-72A76442C0B0}" dt="2021-10-31T02:12:06.651" v="428"/>
            <ac:spMkLst>
              <pc:docMk/>
              <pc:sldMasterMk cId="1993110293" sldId="2147483744"/>
              <pc:sldLayoutMk cId="1026749435" sldId="2147483755"/>
              <ac:spMk id="2" creationId="{00000000-0000-0000-0000-000000000000}"/>
            </ac:spMkLst>
          </pc:spChg>
          <pc:spChg chg="mod">
            <ac:chgData name="燕貞 黎" userId="5744187b-674f-488c-8b8c-db5a007523b0" providerId="ADAL" clId="{4566E410-9ABF-4320-B029-72A76442C0B0}" dt="2021-10-31T02:12:06.651" v="428"/>
            <ac:spMkLst>
              <pc:docMk/>
              <pc:sldMasterMk cId="1993110293" sldId="2147483744"/>
              <pc:sldLayoutMk cId="1026749435" sldId="2147483755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49911" y="1237197"/>
            <a:ext cx="24299466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3970580"/>
            <a:ext cx="24299466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A306-0C8D-40A5-A4D6-1795F4F60D1B}" type="datetimeFigureOut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89AA-82C9-41F2-9F04-2EF54DA29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88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A306-0C8D-40A5-A4D6-1795F4F60D1B}" type="datetimeFigureOut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89AA-82C9-41F2-9F04-2EF54DA29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467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1" y="402483"/>
            <a:ext cx="6986096" cy="64064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1" y="402483"/>
            <a:ext cx="20553298" cy="64064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A306-0C8D-40A5-A4D6-1795F4F60D1B}" type="datetimeFigureOut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89AA-82C9-41F2-9F04-2EF54DA29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487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A306-0C8D-40A5-A4D6-1795F4F60D1B}" type="datetimeFigureOut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89AA-82C9-41F2-9F04-2EF54DA29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8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6" y="1884670"/>
            <a:ext cx="27944386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6" y="5059034"/>
            <a:ext cx="27944386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A306-0C8D-40A5-A4D6-1795F4F60D1B}" type="datetimeFigureOut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89AA-82C9-41F2-9F04-2EF54DA29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4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2012414"/>
            <a:ext cx="13769697" cy="479654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2012414"/>
            <a:ext cx="13769697" cy="479654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A306-0C8D-40A5-A4D6-1795F4F60D1B}" type="datetimeFigureOut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89AA-82C9-41F2-9F04-2EF54DA29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45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402483"/>
            <a:ext cx="27944386" cy="146118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2" y="1853171"/>
            <a:ext cx="1370641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2" y="2761381"/>
            <a:ext cx="13706416" cy="40615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0" y="1853171"/>
            <a:ext cx="1377391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0" y="2761381"/>
            <a:ext cx="13773917" cy="40615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A306-0C8D-40A5-A4D6-1795F4F60D1B}" type="datetimeFigureOut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89AA-82C9-41F2-9F04-2EF54DA29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99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A306-0C8D-40A5-A4D6-1795F4F60D1B}" type="datetimeFigureOut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89AA-82C9-41F2-9F04-2EF54DA29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15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A306-0C8D-40A5-A4D6-1795F4F60D1B}" type="datetimeFigureOut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89AA-82C9-41F2-9F04-2EF54DA29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53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503978"/>
            <a:ext cx="10449613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1088454"/>
            <a:ext cx="1640214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2267902"/>
            <a:ext cx="10449613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A306-0C8D-40A5-A4D6-1795F4F60D1B}" type="datetimeFigureOut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89AA-82C9-41F2-9F04-2EF54DA29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01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2" y="503978"/>
            <a:ext cx="10449613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1088454"/>
            <a:ext cx="1640214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2" y="2267902"/>
            <a:ext cx="10449613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8A306-0C8D-40A5-A4D6-1795F4F60D1B}" type="datetimeFigureOut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C89AA-82C9-41F2-9F04-2EF54DA29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79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402483"/>
            <a:ext cx="27944386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2012414"/>
            <a:ext cx="27944386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7006699"/>
            <a:ext cx="728984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8A306-0C8D-40A5-A4D6-1795F4F60D1B}" type="datetimeFigureOut">
              <a:rPr lang="zh-TW" altLang="en-US" smtClean="0"/>
              <a:t>2021/10/31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7006699"/>
            <a:ext cx="1093476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7006699"/>
            <a:ext cx="728984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C89AA-82C9-41F2-9F04-2EF54DA29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91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13" Type="http://schemas.openxmlformats.org/officeDocument/2006/relationships/hyperlink" Target="https://www.farhugs.com/" TargetMode="External"/><Relationship Id="rId1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12" Type="http://schemas.openxmlformats.org/officeDocument/2006/relationships/image" Target="../media/image8.jpeg"/><Relationship Id="rId17" Type="http://schemas.openxmlformats.org/officeDocument/2006/relationships/hyperlink" Target="https://www.viatech.com/tw/2019/02/via-ai-learner-kit-tw/" TargetMode="External"/><Relationship Id="rId2" Type="http://schemas.openxmlformats.org/officeDocument/2006/relationships/hyperlink" Target="https://singularwings.com/" TargetMode="External"/><Relationship Id="rId16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png"/><Relationship Id="rId5" Type="http://schemas.openxmlformats.org/officeDocument/2006/relationships/hyperlink" Target="http://www.miis.com.tw/" TargetMode="External"/><Relationship Id="rId15" Type="http://schemas.openxmlformats.org/officeDocument/2006/relationships/image" Target="../media/image10.png"/><Relationship Id="rId10" Type="http://schemas.openxmlformats.org/officeDocument/2006/relationships/hyperlink" Target="http://www.ade.tw/" TargetMode="External"/><Relationship Id="rId19" Type="http://schemas.openxmlformats.org/officeDocument/2006/relationships/image" Target="../media/image13.jpeg"/><Relationship Id="rId4" Type="http://schemas.openxmlformats.org/officeDocument/2006/relationships/image" Target="../media/image2.png"/><Relationship Id="rId9" Type="http://schemas.openxmlformats.org/officeDocument/2006/relationships/image" Target="../media/image6.jpe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2D77250D-AF4C-4349-9412-D7A886CBB7F1}"/>
              </a:ext>
            </a:extLst>
          </p:cNvPr>
          <p:cNvGrpSpPr/>
          <p:nvPr/>
        </p:nvGrpSpPr>
        <p:grpSpPr>
          <a:xfrm>
            <a:off x="387132" y="467669"/>
            <a:ext cx="4804400" cy="6112807"/>
            <a:chOff x="589384" y="578652"/>
            <a:chExt cx="4575379" cy="5821418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37298C8-140E-4D24-9309-8627BF1904BD}"/>
                </a:ext>
              </a:extLst>
            </p:cNvPr>
            <p:cNvSpPr txBox="1"/>
            <p:nvPr/>
          </p:nvSpPr>
          <p:spPr>
            <a:xfrm>
              <a:off x="589384" y="578652"/>
              <a:ext cx="3757115" cy="3956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822992" eaLnBrk="0" fontAlgn="base" hangingPunct="0">
                <a:spcBef>
                  <a:spcPts val="630"/>
                </a:spcBef>
              </a:pPr>
              <a:r>
                <a:rPr lang="zh-TW" altLang="zh-TW" sz="2100" b="1" dirty="0">
                  <a:solidFill>
                    <a:srgbClr val="0F93B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★攤位介紹—科技創新區</a:t>
              </a: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5BB4101-1857-4C7A-B976-2CF040C72B8A}"/>
                </a:ext>
              </a:extLst>
            </p:cNvPr>
            <p:cNvSpPr txBox="1"/>
            <p:nvPr/>
          </p:nvSpPr>
          <p:spPr>
            <a:xfrm>
              <a:off x="589384" y="1065269"/>
              <a:ext cx="4575379" cy="4074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822992" eaLnBrk="0" fontAlgn="base" hangingPunct="0">
                <a:spcBef>
                  <a:spcPts val="630"/>
                </a:spcBef>
              </a:pPr>
              <a:r>
                <a:rPr lang="zh-TW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地點：國立臺灣科學教育館 7樓西側特展區</a:t>
              </a:r>
              <a:endParaRPr lang="zh-TW" altLang="zh-TW" sz="16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822992" eaLnBrk="0" fontAlgn="base" hangingPunct="0">
                <a:spcBef>
                  <a:spcPts val="630"/>
                </a:spcBef>
              </a:pPr>
              <a:r>
                <a:rPr lang="zh-TW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▲701 主題攤位</a:t>
              </a:r>
              <a:endParaRPr lang="zh-TW" altLang="zh-TW" sz="16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defTabSz="822992" eaLnBrk="0" fontAlgn="base" hangingPunct="0">
                <a:spcBef>
                  <a:spcPts val="630"/>
                </a:spcBef>
              </a:pPr>
              <a:r>
                <a:rPr lang="zh-TW" altLang="zh-TW" sz="1680" b="1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奇翼醫電—群體遠距生理監護系統</a:t>
              </a:r>
              <a:br>
                <a:rPr lang="zh-TW" altLang="zh-TW" sz="1680" b="1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</a:br>
              <a:r>
                <a:rPr lang="zh-TW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時間：11</a:t>
              </a:r>
              <a:r>
                <a:rPr lang="en-US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/</a:t>
              </a:r>
              <a:r>
                <a:rPr lang="zh-TW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6</a:t>
              </a:r>
              <a:r>
                <a:rPr lang="en-US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~</a:t>
              </a:r>
              <a:r>
                <a:rPr lang="zh-TW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7</a:t>
              </a:r>
              <a:r>
                <a:rPr lang="en-US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 </a:t>
              </a:r>
              <a:r>
                <a:rPr lang="zh-TW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10:00-17:30、</a:t>
              </a:r>
              <a:r>
                <a:rPr lang="en-US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11/6 </a:t>
              </a:r>
              <a:r>
                <a:rPr lang="zh-TW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18:30-21:00</a:t>
              </a:r>
              <a:br>
                <a:rPr lang="zh-TW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</a:br>
              <a:br>
                <a:rPr lang="zh-TW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</a:br>
              <a:r>
                <a:rPr lang="zh-TW" altLang="zh-TW" sz="1680" b="1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介紹：</a:t>
              </a:r>
              <a:br>
                <a:rPr lang="zh-TW" altLang="zh-TW" sz="1680" b="1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</a:br>
              <a:r>
                <a:rPr lang="zh-TW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奇翼協助醫療專業人員監控健康和生理狀況，通過在家中使用簡單的設備和APP，測量心臟、呼吸，透過身體各種生理指數頻率和趨勢及和精神狀況的指標，從而使用戶能夠自我照護，或透過親屬提供即時幫助。醫療專業人員透過儀表板上的信息，也將可以做出最適合解決實際問題的最佳決策</a:t>
              </a:r>
              <a:r>
                <a:rPr lang="zh-TW" altLang="en-US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。</a:t>
              </a:r>
              <a:endParaRPr lang="en-US" altLang="zh-TW" sz="1680" dirty="0">
                <a:solidFill>
                  <a:srgbClr val="5555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endParaRPr>
            </a:p>
            <a:p>
              <a:pPr defTabSz="822992" eaLnBrk="0" fontAlgn="base" hangingPunct="0">
                <a:spcBef>
                  <a:spcPts val="630"/>
                </a:spcBef>
              </a:pPr>
              <a:r>
                <a:rPr lang="zh-TW" altLang="en-US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官方網站：</a:t>
              </a:r>
              <a:r>
                <a:rPr lang="en-US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  <a:hlinkClick r:id="rId2"/>
                </a:rPr>
                <a:t>https://singularwings.com/</a:t>
              </a:r>
              <a:endParaRPr lang="en-US" altLang="zh-TW" sz="1680" dirty="0">
                <a:solidFill>
                  <a:srgbClr val="5555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endParaRPr>
            </a:p>
            <a:p>
              <a:pPr defTabSz="822992" eaLnBrk="0" fontAlgn="base" hangingPunct="0">
                <a:spcBef>
                  <a:spcPts val="630"/>
                </a:spcBef>
              </a:pPr>
              <a:r>
                <a:rPr lang="zh-TW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設</a:t>
              </a:r>
              <a:r>
                <a:rPr lang="zh-TW" altLang="en-US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攤單位：奇異伊甸股份有限公司。</a:t>
              </a:r>
              <a:endParaRPr lang="zh-TW" altLang="en-US" sz="168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F5EC90B6-CB50-4B59-918F-64CB24EBB4F4}"/>
                </a:ext>
              </a:extLst>
            </p:cNvPr>
            <p:cNvGrpSpPr/>
            <p:nvPr/>
          </p:nvGrpSpPr>
          <p:grpSpPr>
            <a:xfrm>
              <a:off x="634688" y="5358079"/>
              <a:ext cx="4381665" cy="1041991"/>
              <a:chOff x="876301" y="4590936"/>
              <a:chExt cx="5207160" cy="1238301"/>
            </a:xfrm>
          </p:grpSpPr>
          <p:pic>
            <p:nvPicPr>
              <p:cNvPr id="1029" name="Picture 5">
                <a:extLst>
                  <a:ext uri="{FF2B5EF4-FFF2-40B4-BE49-F238E27FC236}">
                    <a16:creationId xmlns:a16="http://schemas.microsoft.com/office/drawing/2014/main" id="{3A68A6A7-119F-48C2-A461-B311B8D3AE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6301" y="4590936"/>
                <a:ext cx="2515081" cy="5826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2B029D8F-AB57-4BCC-A77E-4CCBAC04FE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7600" y="4613466"/>
                <a:ext cx="2425861" cy="12157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D0ACBC9B-E033-43BD-B397-9587EA5ABDBA}"/>
              </a:ext>
            </a:extLst>
          </p:cNvPr>
          <p:cNvGrpSpPr/>
          <p:nvPr/>
        </p:nvGrpSpPr>
        <p:grpSpPr>
          <a:xfrm>
            <a:off x="5587917" y="1603675"/>
            <a:ext cx="4659244" cy="5073597"/>
            <a:chOff x="6102459" y="2142179"/>
            <a:chExt cx="4437142" cy="4831743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8A7A691-1737-486B-A598-A1E96126806C}"/>
                </a:ext>
              </a:extLst>
            </p:cNvPr>
            <p:cNvSpPr txBox="1"/>
            <p:nvPr/>
          </p:nvSpPr>
          <p:spPr>
            <a:xfrm>
              <a:off x="6102459" y="2142179"/>
              <a:ext cx="4437142" cy="31889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630"/>
                </a:spcBef>
              </a:pPr>
              <a:r>
                <a:rPr lang="zh-TW" altLang="en-US" sz="1680" b="1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晉弘科技</a:t>
              </a:r>
              <a:br>
                <a:rPr lang="zh-TW" altLang="en-US" sz="1680" b="1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時間：</a:t>
              </a:r>
              <a:r>
                <a:rPr lang="en-US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11/6~7</a:t>
              </a:r>
              <a:r>
                <a:rPr lang="zh-TW" altLang="en-US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日</a:t>
              </a:r>
              <a:r>
                <a:rPr lang="en-US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10:00-17:30</a:t>
              </a:r>
              <a:br>
                <a:rPr lang="en-US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br>
                <a:rPr lang="en-US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680" b="1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介紹：</a:t>
              </a:r>
              <a:br>
                <a:rPr lang="zh-TW" altLang="en-US" sz="1680" b="1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晉弘科技自我定位為「醫療影像裝置的</a:t>
              </a:r>
              <a:r>
                <a:rPr lang="en-US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IP</a:t>
              </a:r>
              <a:r>
                <a:rPr lang="zh-TW" altLang="en-US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計」以及「全民保健預防與健檢服務」之公司。從數位眼底鏡為始，陸續完成耳鏡、口腔鏡、內視鏡與皮膚鏡的產品開發。並進一步的研發影像診斷軟體，作為輔助醫師診斷與判斷病情的工具，為預防醫學盡一份心力。</a:t>
              </a:r>
              <a:endParaRPr lang="en-US" altLang="zh-TW" sz="1680" dirty="0">
                <a:solidFill>
                  <a:srgbClr val="5555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spcBef>
                  <a:spcPts val="630"/>
                </a:spcBef>
              </a:pPr>
              <a:r>
                <a:rPr lang="zh-TW" altLang="en-US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官方網站：</a:t>
              </a:r>
              <a:r>
                <a:rPr lang="en-US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hlinkClick r:id="rId5"/>
                </a:rPr>
                <a:t>www.miis.com.tw</a:t>
              </a:r>
              <a:endParaRPr lang="en-US" altLang="zh-TW" sz="1680" dirty="0">
                <a:solidFill>
                  <a:srgbClr val="5555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spcBef>
                  <a:spcPts val="630"/>
                </a:spcBef>
              </a:pPr>
              <a:r>
                <a:rPr lang="zh-TW" altLang="en-US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設攤單位：晉弘科技股份有限公司</a:t>
              </a:r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97785A1A-011F-4028-BB82-D4F5EAE537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2209" y="5644583"/>
              <a:ext cx="813629" cy="10096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>
              <a:extLst>
                <a:ext uri="{FF2B5EF4-FFF2-40B4-BE49-F238E27FC236}">
                  <a16:creationId xmlns:a16="http://schemas.microsoft.com/office/drawing/2014/main" id="{F41F92A3-9C72-4BD2-AA45-2F7B44585D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01" t="8070" r="23542" b="16599"/>
            <a:stretch/>
          </p:blipFill>
          <p:spPr bwMode="auto">
            <a:xfrm>
              <a:off x="8080472" y="5278579"/>
              <a:ext cx="1508041" cy="1695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BBB29E77-76D2-45C8-A390-A31FC5ED8C49}"/>
              </a:ext>
            </a:extLst>
          </p:cNvPr>
          <p:cNvGrpSpPr/>
          <p:nvPr/>
        </p:nvGrpSpPr>
        <p:grpSpPr>
          <a:xfrm>
            <a:off x="10675139" y="1597383"/>
            <a:ext cx="5131577" cy="4824200"/>
            <a:chOff x="10863163" y="2136187"/>
            <a:chExt cx="4886960" cy="4594235"/>
          </a:xfrm>
        </p:grpSpPr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8878A1A1-CFD5-4082-91C6-732461BEC103}"/>
                </a:ext>
              </a:extLst>
            </p:cNvPr>
            <p:cNvSpPr txBox="1"/>
            <p:nvPr/>
          </p:nvSpPr>
          <p:spPr>
            <a:xfrm>
              <a:off x="11005669" y="2136187"/>
              <a:ext cx="4744454" cy="31157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630"/>
                </a:spcBef>
              </a:pPr>
              <a:r>
                <a:rPr lang="zh-TW" altLang="en-US" sz="1680" b="1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昇雷科技</a:t>
              </a:r>
              <a:br>
                <a:rPr lang="zh-TW" altLang="en-US" sz="1680" b="1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時間：</a:t>
              </a:r>
              <a:r>
                <a:rPr lang="en-US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11/6~7 10:00-17:30</a:t>
              </a:r>
              <a:r>
                <a:rPr lang="zh-TW" altLang="en-US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</a:t>
              </a:r>
              <a:r>
                <a:rPr lang="en-US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11/6</a:t>
              </a:r>
              <a:r>
                <a:rPr lang="zh-TW" altLang="en-US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18:30-21:00</a:t>
              </a:r>
              <a:br>
                <a:rPr lang="en-US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br>
                <a:rPr lang="en-US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680" b="1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介紹：</a:t>
              </a:r>
              <a:br>
                <a:rPr lang="zh-TW" altLang="en-US" sz="1680" b="1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昇雷科技的</a:t>
              </a:r>
              <a:r>
                <a:rPr lang="en-US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SIL</a:t>
              </a:r>
              <a:r>
                <a:rPr lang="zh-TW" altLang="en-US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雷達可實現非接觸式偵測呼吸及心跳之生理信號之技術，該技術整合熱像後可同時針對人體三大重要生理信號，</a:t>
              </a:r>
              <a:r>
                <a:rPr lang="en-US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溫度、呼吸、心跳</a:t>
              </a:r>
              <a:r>
                <a:rPr lang="en-US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zh-TW" altLang="en-US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進行偵測。應用在醫療體系大幅減少醫護人員接觸病患，降低交互傳染風險，系統化後更落實</a:t>
              </a:r>
              <a:r>
                <a:rPr lang="en-US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24</a:t>
              </a:r>
              <a:r>
                <a:rPr lang="zh-TW" altLang="en-US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小時即時監測，降低醫護人員超時工作及改善醫護人力不足之狀況。</a:t>
              </a:r>
            </a:p>
            <a:p>
              <a:pPr>
                <a:spcBef>
                  <a:spcPts val="630"/>
                </a:spcBef>
              </a:pPr>
              <a:r>
                <a:rPr lang="zh-TW" altLang="en-US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設攤單位：昇雷科技股份有限公司</a:t>
              </a:r>
            </a:p>
          </p:txBody>
        </p:sp>
        <p:pic>
          <p:nvPicPr>
            <p:cNvPr id="1035" name="Picture 11">
              <a:extLst>
                <a:ext uri="{FF2B5EF4-FFF2-40B4-BE49-F238E27FC236}">
                  <a16:creationId xmlns:a16="http://schemas.microsoft.com/office/drawing/2014/main" id="{943D310C-724D-4C87-AE09-3C398E1A83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945"/>
            <a:stretch/>
          </p:blipFill>
          <p:spPr bwMode="auto">
            <a:xfrm>
              <a:off x="10863163" y="5839975"/>
              <a:ext cx="2960387" cy="774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0374CA9F-7CB8-4AE2-B0F2-D78B5683C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47382" y="5573246"/>
              <a:ext cx="1508041" cy="1157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621D91D-63E9-4ADC-B427-40DF44F34E67}"/>
              </a:ext>
            </a:extLst>
          </p:cNvPr>
          <p:cNvGrpSpPr/>
          <p:nvPr/>
        </p:nvGrpSpPr>
        <p:grpSpPr>
          <a:xfrm>
            <a:off x="16347780" y="1603671"/>
            <a:ext cx="4659244" cy="4898831"/>
            <a:chOff x="15788366" y="2142180"/>
            <a:chExt cx="4437142" cy="4665308"/>
          </a:xfrm>
        </p:grpSpPr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5B9A89D-9FB6-4A7B-8C61-B0293AE8A6C5}"/>
                </a:ext>
              </a:extLst>
            </p:cNvPr>
            <p:cNvSpPr txBox="1"/>
            <p:nvPr/>
          </p:nvSpPr>
          <p:spPr>
            <a:xfrm>
              <a:off x="15788366" y="2142180"/>
              <a:ext cx="4437142" cy="29427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630"/>
                </a:spcBef>
              </a:pPr>
              <a:r>
                <a:rPr lang="zh-TW" altLang="en-US" sz="1680" b="1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亞迪電子</a:t>
              </a:r>
              <a:br>
                <a:rPr lang="zh-TW" altLang="en-US" sz="1680" b="1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時間：</a:t>
              </a:r>
              <a:r>
                <a:rPr lang="en-US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11/6~7 10:00-17:30</a:t>
              </a:r>
              <a:br>
                <a:rPr lang="en-US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br>
                <a:rPr lang="en-US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680" b="1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介紹：</a:t>
              </a:r>
              <a:br>
                <a:rPr lang="zh-TW" altLang="en-US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亞迪電子以</a:t>
              </a:r>
              <a:r>
                <a:rPr lang="en-US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『</a:t>
              </a:r>
              <a:r>
                <a:rPr lang="zh-TW" altLang="en-US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善用科技為生命創造「安全」、「健康」、「尊嚴」的生活方式</a:t>
              </a:r>
              <a:r>
                <a:rPr lang="en-US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』</a:t>
              </a:r>
              <a:r>
                <a:rPr lang="zh-TW" altLang="en-US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為使命，將大健康產業縮影在「全人醫養」的理念中，讓人生的後半段如同前半段的備受關注。</a:t>
              </a:r>
              <a:r>
                <a:rPr lang="en-US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~ </a:t>
              </a:r>
              <a:r>
                <a:rPr lang="zh-TW" altLang="en-US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全人醫養</a:t>
              </a:r>
              <a:r>
                <a:rPr lang="en-US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Holistic Health Care</a:t>
              </a:r>
              <a:r>
                <a:rPr lang="zh-TW" altLang="en-US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身、心、靈的集合 </a:t>
              </a:r>
              <a:r>
                <a:rPr lang="en-US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~ </a:t>
              </a:r>
            </a:p>
            <a:p>
              <a:pPr>
                <a:spcBef>
                  <a:spcPts val="630"/>
                </a:spcBef>
              </a:pPr>
              <a:r>
                <a:rPr lang="zh-TW" altLang="en-US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官方網站：</a:t>
              </a:r>
              <a:r>
                <a:rPr lang="en-US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hlinkClick r:id="rId10"/>
                </a:rPr>
                <a:t>www.ade.tw</a:t>
              </a:r>
              <a:endParaRPr lang="en-US" altLang="zh-TW" sz="1680" dirty="0">
                <a:solidFill>
                  <a:srgbClr val="5555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spcBef>
                  <a:spcPts val="630"/>
                </a:spcBef>
              </a:pPr>
              <a:r>
                <a:rPr lang="zh-TW" altLang="en-US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設攤單位：亞迪電子股份有限公司</a:t>
              </a:r>
            </a:p>
          </p:txBody>
        </p: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3BB95764-AE01-4617-8174-85A30D2F8BCD}"/>
                </a:ext>
              </a:extLst>
            </p:cNvPr>
            <p:cNvGrpSpPr/>
            <p:nvPr/>
          </p:nvGrpSpPr>
          <p:grpSpPr>
            <a:xfrm>
              <a:off x="16116956" y="5442273"/>
              <a:ext cx="3725237" cy="1365215"/>
              <a:chOff x="16116956" y="5442273"/>
              <a:chExt cx="3725237" cy="1365215"/>
            </a:xfrm>
          </p:grpSpPr>
          <p:pic>
            <p:nvPicPr>
              <p:cNvPr id="1038" name="Picture 14">
                <a:extLst>
                  <a:ext uri="{FF2B5EF4-FFF2-40B4-BE49-F238E27FC236}">
                    <a16:creationId xmlns:a16="http://schemas.microsoft.com/office/drawing/2014/main" id="{3BF6AC13-B49F-4968-B10A-9DCB05B893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116956" y="5664242"/>
                <a:ext cx="1508040" cy="7676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9" name="Picture 15">
                <a:extLst>
                  <a:ext uri="{FF2B5EF4-FFF2-40B4-BE49-F238E27FC236}">
                    <a16:creationId xmlns:a16="http://schemas.microsoft.com/office/drawing/2014/main" id="{E5CE746E-F9A1-4EDC-88AF-D408BE1C8B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016707" y="5442273"/>
                <a:ext cx="1825486" cy="13652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1806471D-4360-48E7-901A-DCABE6D4E02F}"/>
              </a:ext>
            </a:extLst>
          </p:cNvPr>
          <p:cNvGrpSpPr/>
          <p:nvPr/>
        </p:nvGrpSpPr>
        <p:grpSpPr>
          <a:xfrm>
            <a:off x="21513549" y="1585226"/>
            <a:ext cx="4981938" cy="5170749"/>
            <a:chOff x="21249920" y="2124613"/>
            <a:chExt cx="4744454" cy="4924264"/>
          </a:xfrm>
        </p:grpSpPr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BECD1512-2220-4487-A4A3-0BEAA9D0ED43}"/>
                </a:ext>
              </a:extLst>
            </p:cNvPr>
            <p:cNvSpPr txBox="1"/>
            <p:nvPr/>
          </p:nvSpPr>
          <p:spPr>
            <a:xfrm>
              <a:off x="21249920" y="2124613"/>
              <a:ext cx="4744454" cy="29427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630"/>
                </a:spcBef>
              </a:pPr>
              <a:r>
                <a:rPr lang="zh-TW" altLang="en-US" sz="1680" b="1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鳴醫</a:t>
              </a:r>
              <a:r>
                <a:rPr lang="en-US" altLang="zh-TW" sz="1680" b="1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—</a:t>
              </a:r>
              <a:r>
                <a:rPr lang="en-US" altLang="zh-TW" sz="1680" b="1" dirty="0" err="1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FarHugs</a:t>
              </a:r>
              <a:r>
                <a:rPr lang="en-US" altLang="zh-TW" sz="1680" b="1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1680" b="1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遠距抱抱</a:t>
              </a:r>
              <a:br>
                <a:rPr lang="zh-TW" altLang="en-US" sz="1680" b="1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時間：</a:t>
              </a:r>
              <a:r>
                <a:rPr lang="en-US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11/6~7  10:00-17:30</a:t>
              </a:r>
              <a:r>
                <a:rPr lang="zh-TW" altLang="en-US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、</a:t>
              </a:r>
              <a:r>
                <a:rPr lang="en-US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11/6</a:t>
              </a:r>
              <a:r>
                <a:rPr lang="zh-TW" altLang="en-US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18:30-21:00</a:t>
              </a:r>
              <a:br>
                <a:rPr lang="en-US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br>
                <a:rPr lang="en-US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680" b="1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介紹：</a:t>
              </a:r>
              <a:br>
                <a:rPr lang="zh-TW" altLang="en-US" sz="1680" b="1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en-US" altLang="zh-TW" sz="1680" dirty="0" err="1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FarHugs</a:t>
              </a:r>
              <a:r>
                <a:rPr lang="en-US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zh-TW" altLang="en-US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遠距抱抱是一個能讓民眾、心理專業人士、諮商機構三方建立完整連結的數位健康平台，除了協助預約實體或通訊專業心理諮詢服務，亦提供心理專業人士的精選文章與問答互動，由淺入深增加心理醫療的可及性，打造便利的遠距心理系統。</a:t>
              </a:r>
            </a:p>
            <a:p>
              <a:pPr>
                <a:spcBef>
                  <a:spcPts val="630"/>
                </a:spcBef>
              </a:pPr>
              <a:r>
                <a:rPr lang="zh-TW" altLang="en-US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官方網站：</a:t>
              </a:r>
              <a:r>
                <a:rPr lang="en-US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hlinkClick r:id="rId13"/>
                </a:rPr>
                <a:t>https://www.farhugs.com/</a:t>
              </a:r>
              <a:endParaRPr lang="en-US" altLang="zh-TW" sz="1680" dirty="0">
                <a:solidFill>
                  <a:srgbClr val="5555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spcBef>
                  <a:spcPts val="630"/>
                </a:spcBef>
              </a:pPr>
              <a:r>
                <a:rPr lang="zh-TW" altLang="en-US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設攤單位：鳴醫股份有限公司</a:t>
              </a:r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DE78B123-82F4-4445-9CD0-9095851F7391}"/>
                </a:ext>
              </a:extLst>
            </p:cNvPr>
            <p:cNvGrpSpPr/>
            <p:nvPr/>
          </p:nvGrpSpPr>
          <p:grpSpPr>
            <a:xfrm>
              <a:off x="21318535" y="5418190"/>
              <a:ext cx="4573744" cy="1630687"/>
              <a:chOff x="21318535" y="5418190"/>
              <a:chExt cx="4573744" cy="1630687"/>
            </a:xfrm>
          </p:grpSpPr>
          <p:pic>
            <p:nvPicPr>
              <p:cNvPr id="1041" name="Picture 17">
                <a:extLst>
                  <a:ext uri="{FF2B5EF4-FFF2-40B4-BE49-F238E27FC236}">
                    <a16:creationId xmlns:a16="http://schemas.microsoft.com/office/drawing/2014/main" id="{89540D0C-5C22-48CD-A1C2-8968A45232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18535" y="5438851"/>
                <a:ext cx="2172362" cy="6432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2" name="Picture 18">
                <a:extLst>
                  <a:ext uri="{FF2B5EF4-FFF2-40B4-BE49-F238E27FC236}">
                    <a16:creationId xmlns:a16="http://schemas.microsoft.com/office/drawing/2014/main" id="{3D31020F-1E9F-4B36-9536-E2CE92CCFF4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77917" y="5989911"/>
                <a:ext cx="2112981" cy="10589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3" name="Picture 19">
                <a:extLst>
                  <a:ext uri="{FF2B5EF4-FFF2-40B4-BE49-F238E27FC236}">
                    <a16:creationId xmlns:a16="http://schemas.microsoft.com/office/drawing/2014/main" id="{0BD7214F-0A47-4140-B863-1A08B2D7B8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719916" y="5418190"/>
                <a:ext cx="2172363" cy="14482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72030DD2-8CA3-419F-AC65-9CFE226E1DD5}"/>
              </a:ext>
            </a:extLst>
          </p:cNvPr>
          <p:cNvGrpSpPr/>
          <p:nvPr/>
        </p:nvGrpSpPr>
        <p:grpSpPr>
          <a:xfrm>
            <a:off x="27057499" y="1591588"/>
            <a:ext cx="4981938" cy="5462243"/>
            <a:chOff x="26255769" y="2130668"/>
            <a:chExt cx="4744454" cy="5201863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A441F5AC-9FC3-4CF1-B9E7-B2958AFC6395}"/>
                </a:ext>
              </a:extLst>
            </p:cNvPr>
            <p:cNvSpPr txBox="1"/>
            <p:nvPr/>
          </p:nvSpPr>
          <p:spPr>
            <a:xfrm>
              <a:off x="26255769" y="2130668"/>
              <a:ext cx="4744454" cy="34263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630"/>
                </a:spcBef>
              </a:pPr>
              <a:r>
                <a:rPr lang="zh-TW" altLang="en-US" sz="1680" b="1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「創造栗無限」威盛</a:t>
              </a:r>
              <a:r>
                <a:rPr lang="en-US" altLang="zh-TW" sz="1680" b="1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AI</a:t>
              </a:r>
              <a:r>
                <a:rPr lang="zh-TW" altLang="en-US" sz="1680" b="1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人工智能教育解決方案</a:t>
              </a:r>
              <a:br>
                <a:rPr lang="zh-TW" altLang="en-US" sz="1680" b="1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時間：</a:t>
              </a:r>
              <a:r>
                <a:rPr lang="en-US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11/66~7  10:00-17:30</a:t>
              </a:r>
              <a:br>
                <a:rPr lang="en-US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br>
                <a:rPr lang="en-US" altLang="zh-TW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680" b="1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介紹：</a:t>
              </a:r>
              <a:br>
                <a:rPr lang="zh-TW" altLang="en-US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</a:br>
              <a:r>
                <a:rPr lang="zh-TW" altLang="en-US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威盛一直很注意核心科技的發展。經過不斷地耕耘及創新，將重心逐漸地轉往人工智慧範疇上。而在教育這個領域中，更是我們持續關注的一環。期盼透過威盛創造栗人工智能學習套件助力下，為萬千學子們賦予豐富思維並啟發邏輯創意。</a:t>
              </a:r>
              <a:endParaRPr lang="en-US" altLang="zh-TW" sz="1680" dirty="0">
                <a:solidFill>
                  <a:srgbClr val="5555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spcBef>
                  <a:spcPts val="630"/>
                </a:spcBef>
              </a:pPr>
              <a:r>
                <a:rPr lang="zh-TW" altLang="en-US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官方網站：</a:t>
              </a:r>
              <a:endParaRPr lang="en-US" altLang="zh-TW" sz="1680" dirty="0">
                <a:solidFill>
                  <a:srgbClr val="5555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spcBef>
                  <a:spcPts val="630"/>
                </a:spcBef>
              </a:pPr>
              <a:r>
                <a:rPr lang="en-US" altLang="zh-TW" sz="140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hlinkClick r:id="rId17"/>
                </a:rPr>
                <a:t>https://www.viatech.com/tw/2019/02/via-ai-learner-kit-tw/</a:t>
              </a:r>
              <a:endParaRPr lang="en-US" altLang="zh-TW" sz="1400" dirty="0">
                <a:solidFill>
                  <a:srgbClr val="55555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spcBef>
                  <a:spcPts val="630"/>
                </a:spcBef>
              </a:pPr>
              <a:r>
                <a:rPr lang="zh-TW" altLang="en-US" sz="1680" dirty="0">
                  <a:solidFill>
                    <a:srgbClr val="555555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設攤單位：威盛電子股份有限公司</a:t>
              </a:r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B0245EDE-EB24-4ED1-8D0C-521B302E2519}"/>
                </a:ext>
              </a:extLst>
            </p:cNvPr>
            <p:cNvGrpSpPr/>
            <p:nvPr/>
          </p:nvGrpSpPr>
          <p:grpSpPr>
            <a:xfrm>
              <a:off x="26468648" y="5474637"/>
              <a:ext cx="3743004" cy="1857894"/>
              <a:chOff x="26468648" y="5474637"/>
              <a:chExt cx="3743004" cy="1857894"/>
            </a:xfrm>
          </p:grpSpPr>
          <p:pic>
            <p:nvPicPr>
              <p:cNvPr id="1045" name="Picture 21">
                <a:extLst>
                  <a:ext uri="{FF2B5EF4-FFF2-40B4-BE49-F238E27FC236}">
                    <a16:creationId xmlns:a16="http://schemas.microsoft.com/office/drawing/2014/main" id="{3965EA07-4A57-43F2-993F-70A3AC1D71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468648" y="5474637"/>
                <a:ext cx="1857894" cy="18578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6" name="Picture 22">
                <a:extLst>
                  <a:ext uri="{FF2B5EF4-FFF2-40B4-BE49-F238E27FC236}">
                    <a16:creationId xmlns:a16="http://schemas.microsoft.com/office/drawing/2014/main" id="{604D3F79-33E3-4D57-9FD9-24635BE5B9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575187" y="5669532"/>
                <a:ext cx="1636465" cy="16130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847388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</TotalTime>
  <Words>698</Words>
  <Application>Microsoft Office PowerPoint</Application>
  <PresentationFormat>自訂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微軟正黑體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燕貞 黎</dc:creator>
  <cp:lastModifiedBy>燕貞 黎</cp:lastModifiedBy>
  <cp:revision>1</cp:revision>
  <dcterms:created xsi:type="dcterms:W3CDTF">2021-10-29T01:36:19Z</dcterms:created>
  <dcterms:modified xsi:type="dcterms:W3CDTF">2021-10-31T05:54:27Z</dcterms:modified>
</cp:coreProperties>
</file>