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2" r:id="rId2"/>
  </p:sldIdLst>
  <p:sldSz cx="122396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942577"/>
            <a:ext cx="917971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025045"/>
            <a:ext cx="9179719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43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794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06637"/>
            <a:ext cx="2639169" cy="488086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06637"/>
            <a:ext cx="7764512" cy="488086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3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435864"/>
            <a:ext cx="10556677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854300"/>
            <a:ext cx="10556677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9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533187"/>
            <a:ext cx="5201841" cy="36543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533187"/>
            <a:ext cx="5201841" cy="365431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4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06638"/>
            <a:ext cx="10556677" cy="111322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411865"/>
            <a:ext cx="517793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103799"/>
            <a:ext cx="5177935" cy="30943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411865"/>
            <a:ext cx="520343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103799"/>
            <a:ext cx="5203435" cy="30943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9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83963"/>
            <a:ext cx="394759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829255"/>
            <a:ext cx="619631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727835"/>
            <a:ext cx="394759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2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83963"/>
            <a:ext cx="394759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829255"/>
            <a:ext cx="619631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727835"/>
            <a:ext cx="394759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1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06638"/>
            <a:ext cx="10556677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533187"/>
            <a:ext cx="10556677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5338158"/>
            <a:ext cx="275391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B4E7-5542-4404-B701-E0CD2523EB23}" type="datetimeFigureOut">
              <a:rPr lang="zh-TW" altLang="en-US" smtClean="0"/>
              <a:t>2021/11/1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5338158"/>
            <a:ext cx="4130873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5338158"/>
            <a:ext cx="275391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936D3-3D42-4683-8B1C-D611124A2D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5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sec.gov.tw/User/Article.aspx?a=390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台北也有網美「天空步道」！9層樓高超壯觀「造型空橋」免費參觀| 食尚玩家">
            <a:extLst>
              <a:ext uri="{FF2B5EF4-FFF2-40B4-BE49-F238E27FC236}">
                <a16:creationId xmlns:a16="http://schemas.microsoft.com/office/drawing/2014/main" id="{F35D46E0-9606-4CB1-B065-4EB6DF93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8" y="875224"/>
            <a:ext cx="5339443" cy="40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4079F00-8F67-4BF4-9DE5-583E8EF64A0C}"/>
              </a:ext>
            </a:extLst>
          </p:cNvPr>
          <p:cNvSpPr txBox="1"/>
          <p:nvPr/>
        </p:nvSpPr>
        <p:spPr>
          <a:xfrm>
            <a:off x="5823452" y="1003224"/>
            <a:ext cx="586780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TW" altLang="en-US" sz="2800" b="1" dirty="0">
                <a:solidFill>
                  <a:srgbClr val="5957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博物館之橋</a:t>
            </a:r>
            <a:endParaRPr lang="en-US" altLang="zh-TW" sz="2800" b="1" dirty="0">
              <a:solidFill>
                <a:srgbClr val="59575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</a:pP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博物館之橋常設展由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樓「設計的演化」、「探索博物館之橋」及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樓「發現木材的多樣性」三展示區所組成。想了解這座全台唯一一座鋼木混合的室內橋，是如何蓋成的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為什麼是彎曲的形狀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用木頭蓋橋環保嗎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?...</a:t>
            </a:r>
            <a:r>
              <a:rPr lang="zh-TW" altLang="en-US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等，來一趟博物館之橋之旅，了解這座呈現構造、力學與材料之美的橋吧</a:t>
            </a:r>
            <a:r>
              <a:rPr lang="en-US" altLang="zh-TW" sz="2400" b="0" i="0" dirty="0">
                <a:solidFill>
                  <a:srgbClr val="59575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spcBef>
                <a:spcPts val="1200"/>
              </a:spcBef>
            </a:pPr>
            <a:r>
              <a:rPr lang="en-US" altLang="zh-TW" sz="2400" dirty="0">
                <a:solidFill>
                  <a:srgbClr val="5957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[</a:t>
            </a:r>
            <a:r>
              <a:rPr lang="zh-TW" altLang="en-US" sz="2400" dirty="0">
                <a:solidFill>
                  <a:srgbClr val="5957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更多資訊</a:t>
            </a:r>
            <a:r>
              <a:rPr lang="en-US" altLang="zh-TW" sz="2400" dirty="0">
                <a:solidFill>
                  <a:srgbClr val="59575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]</a:t>
            </a:r>
            <a:endParaRPr lang="en-US" altLang="zh-TW" sz="2400" b="0" i="0" dirty="0">
              <a:solidFill>
                <a:srgbClr val="595757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242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103</Words>
  <Application>Microsoft Office PowerPoint</Application>
  <PresentationFormat>自訂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燕貞 黎</dc:creator>
  <cp:lastModifiedBy>燕貞 黎</cp:lastModifiedBy>
  <cp:revision>4</cp:revision>
  <dcterms:created xsi:type="dcterms:W3CDTF">2021-10-28T12:24:01Z</dcterms:created>
  <dcterms:modified xsi:type="dcterms:W3CDTF">2021-11-01T13:11:27Z</dcterms:modified>
</cp:coreProperties>
</file>