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C2DB6-7B2B-4162-87E2-EA01E7BB0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2D1FF9-E4C7-4349-A6BA-17D855107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143F67-D30E-4A6A-9F8D-3B1B7BE6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FF89-DE34-4BB5-B2E8-65ACF1A2955B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3944A8-6E2F-4E33-A86B-8E638BDC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1A8AA9-2696-4871-B2A9-3B34D8FB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24E3-C428-448C-836E-7CE947266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71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98E1D-940C-4158-9CAA-E679B941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7F7A7B-8355-4AE7-B5A6-417479DA2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FEB856-7001-4F03-8419-A01A42EB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FF89-DE34-4BB5-B2E8-65ACF1A2955B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9D699B-DC0F-4835-B14E-A16AF538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1A605F-2D51-40C0-BC0B-51617FA5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24E3-C428-448C-836E-7CE947266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48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AC38F8-43FC-4078-ADC5-ECBF8E6E0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1AEAE9-7DD2-4A0A-8684-DD661CD0C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08B1CD-D561-4211-997F-BD131140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FF89-DE34-4BB5-B2E8-65ACF1A2955B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E23323-F9BB-4FE4-81AA-AB9F9D63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BE2EC1-F004-43CC-95E8-01369CE7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24E3-C428-448C-836E-7CE947266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0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FEEE5-8A6E-4C81-9A3C-71BDF148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018717-83BB-4D0A-B35C-95BB6B144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8EF14F-5E4F-41E8-9B4E-319281B0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FF89-DE34-4BB5-B2E8-65ACF1A2955B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61D877-9A6E-4CA3-B05B-E8B73B29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936EA8-6D26-4F96-8853-C1E30C65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24E3-C428-448C-836E-7CE947266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75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E1A6C-A990-486E-BF2B-2410FFB3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910B81-8008-4B19-A828-B17EC486F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0D99E1-A54A-47F0-ABF9-E81F74B8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FF89-DE34-4BB5-B2E8-65ACF1A2955B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72B6A1-531E-406E-9ADE-880E538A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666270-A259-47C6-90C7-657CB210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24E3-C428-448C-836E-7CE947266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60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FE86E8-FC41-4B2F-B1B8-E45D1234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B7E9EF-486D-4AE7-88D0-6F285D5C9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D25A24-5BC3-4636-BBCF-E32067F8C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E2D731-197F-47BE-BA43-58E6B1E5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FF89-DE34-4BB5-B2E8-65ACF1A2955B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CD3A5E-9936-4A0D-AA40-9F023E19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84F4E-A11E-4407-9657-C750720C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24E3-C428-448C-836E-7CE947266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27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14C74-8463-4E28-87C9-BA8DC0D1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26406F-E0E9-4C11-B5BC-4F0F01C6E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E08DED-C80B-495E-99F5-3D5F643C0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831749-0A2E-407C-BC76-802B51F45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F2275E-EBBA-4132-A07A-C0B8E90E6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48B5ADE-E7C1-4D91-918E-3FB2E030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FF89-DE34-4BB5-B2E8-65ACF1A2955B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DB916F-E1C0-45C6-8A20-864EBFD4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67D8B8-02E8-484D-84E1-D8E9D63C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24E3-C428-448C-836E-7CE947266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47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5B2D0-9057-4453-954C-8C676071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4D6648-44E8-4693-BBDF-CDE9068E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FF89-DE34-4BB5-B2E8-65ACF1A2955B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8E57A5-1AD1-4B63-B937-2DE69F46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459A10-D8A5-47B6-B974-C8D4B79E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24E3-C428-448C-836E-7CE947266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60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3AC042-6AA8-4E87-8F5F-F8D5AF25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FF89-DE34-4BB5-B2E8-65ACF1A2955B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99069E-3021-403E-9C4F-3257A26A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20FD07-B4E3-44C7-8988-587EF2F0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24E3-C428-448C-836E-7CE947266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0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ABAC4-3633-4D77-AECB-45082FF2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E6F50D-18E2-4ED7-80FE-450A73FDD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8AACD9-1151-43F2-84DF-AA4BB09BC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3FA483-E7E5-45E6-9D23-8EC438A6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FF89-DE34-4BB5-B2E8-65ACF1A2955B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A97D27-E7AB-4DDD-8E1A-CCC2F739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1E4348-09D4-4D92-B7DB-F05CFC9F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24E3-C428-448C-836E-7CE947266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48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E6536-07FA-44EC-81BE-F9DD7540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9B9BDE3-B88E-42F6-9B17-37BFD35A7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8486B4-FE3B-4938-A5EA-410CA0327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17E5FD-2CD7-44A2-B2CB-41864DD4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FF89-DE34-4BB5-B2E8-65ACF1A2955B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E4826D-528E-48D2-B205-C29C5439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B4F037-DFDD-42C6-BD75-BD6E8E9D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24E3-C428-448C-836E-7CE947266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09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ECCEBD-12DF-4C8E-BC83-7F52F1DB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CC2F0B-910A-464A-B0CE-9500F9297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49E022-13DF-4DB0-BFEA-2F4FF8FCD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1FF89-DE34-4BB5-B2E8-65ACF1A2955B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2486CE-18A4-4FE2-AF85-5E9079689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92F1CE-DDCC-4C0B-B767-BDC42F6CF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524E3-C428-448C-836E-7CE947266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24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12A91E4-44F2-4CB0-A944-97BE311E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Accueil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D544A45-B730-491C-8A6C-D3902EBAE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5" y="1514764"/>
            <a:ext cx="9836728" cy="4662199"/>
          </a:xfrm>
        </p:spPr>
      </p:pic>
    </p:spTree>
    <p:extLst>
      <p:ext uri="{BB962C8B-B14F-4D97-AF65-F5344CB8AC3E}">
        <p14:creationId xmlns:p14="http://schemas.microsoft.com/office/powerpoint/2010/main" val="124409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12A91E4-44F2-4CB0-A944-97BE311E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Connexion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3632954-9569-4B9F-A05B-9DDD3C70C5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89010"/>
            <a:ext cx="5181600" cy="2424567"/>
          </a:xfrm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B6CABFB9-EFF3-4862-A634-D3EB8415B9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84158"/>
            <a:ext cx="5181600" cy="2434272"/>
          </a:xfrm>
        </p:spPr>
      </p:pic>
    </p:spTree>
    <p:extLst>
      <p:ext uri="{BB962C8B-B14F-4D97-AF65-F5344CB8AC3E}">
        <p14:creationId xmlns:p14="http://schemas.microsoft.com/office/powerpoint/2010/main" val="146315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12A91E4-44F2-4CB0-A944-97BE311E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 de connexion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CA406250-6EEC-48BE-A1D0-7E9A9169AB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89555"/>
            <a:ext cx="5181600" cy="2423477"/>
          </a:xfrm>
        </p:spPr>
      </p:pic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4B1EE387-1938-4478-95FE-BEDB8F6319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86856"/>
            <a:ext cx="5181600" cy="2428875"/>
          </a:xfrm>
        </p:spPr>
      </p:pic>
    </p:spTree>
    <p:extLst>
      <p:ext uri="{BB962C8B-B14F-4D97-AF65-F5344CB8AC3E}">
        <p14:creationId xmlns:p14="http://schemas.microsoft.com/office/powerpoint/2010/main" val="102361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12A91E4-44F2-4CB0-A944-97BE311E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Inscription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856B6D4-C3BF-4DF4-BCCA-4841ECFE3F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0905"/>
            <a:ext cx="5181600" cy="2420778"/>
          </a:xfrm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A5B7103C-6F0E-4916-A065-C8157981CF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89555"/>
            <a:ext cx="5181600" cy="2423477"/>
          </a:xfrm>
        </p:spPr>
      </p:pic>
    </p:spTree>
    <p:extLst>
      <p:ext uri="{BB962C8B-B14F-4D97-AF65-F5344CB8AC3E}">
        <p14:creationId xmlns:p14="http://schemas.microsoft.com/office/powerpoint/2010/main" val="70969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12A91E4-44F2-4CB0-A944-97BE311E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Inscription </a:t>
            </a:r>
            <a:r>
              <a:rPr lang="fr-FR" dirty="0" err="1"/>
              <a:t>echec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1F54B33-C70F-45EF-8B00-3979DE369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24" y="1825625"/>
            <a:ext cx="9272551" cy="4351338"/>
          </a:xfrm>
        </p:spPr>
      </p:pic>
    </p:spTree>
    <p:extLst>
      <p:ext uri="{BB962C8B-B14F-4D97-AF65-F5344CB8AC3E}">
        <p14:creationId xmlns:p14="http://schemas.microsoft.com/office/powerpoint/2010/main" val="260574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12A91E4-44F2-4CB0-A944-97BE311E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Admin connecté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63464DA-F79B-4C4D-AB43-847B2808C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64" y="1825625"/>
            <a:ext cx="9262271" cy="4351338"/>
          </a:xfrm>
        </p:spPr>
      </p:pic>
    </p:spTree>
    <p:extLst>
      <p:ext uri="{BB962C8B-B14F-4D97-AF65-F5344CB8AC3E}">
        <p14:creationId xmlns:p14="http://schemas.microsoft.com/office/powerpoint/2010/main" val="114620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12A91E4-44F2-4CB0-A944-97BE311E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Deconnexion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EB48A0B-16B6-48C7-9945-03A1DBD07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94" y="1825625"/>
            <a:ext cx="9211211" cy="4351338"/>
          </a:xfrm>
        </p:spPr>
      </p:pic>
    </p:spTree>
    <p:extLst>
      <p:ext uri="{BB962C8B-B14F-4D97-AF65-F5344CB8AC3E}">
        <p14:creationId xmlns:p14="http://schemas.microsoft.com/office/powerpoint/2010/main" val="22127394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Grand écran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Accueil</vt:lpstr>
      <vt:lpstr>Connexion</vt:lpstr>
      <vt:lpstr>Erreur de connexion</vt:lpstr>
      <vt:lpstr>Inscription</vt:lpstr>
      <vt:lpstr>Inscription echec</vt:lpstr>
      <vt:lpstr>Admin connecté</vt:lpstr>
      <vt:lpstr>Deconnexion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Bachekou Diaby</dc:creator>
  <cp:lastModifiedBy>Bachekou Diaby</cp:lastModifiedBy>
  <cp:revision>3</cp:revision>
  <dcterms:created xsi:type="dcterms:W3CDTF">2021-04-21T21:49:54Z</dcterms:created>
  <dcterms:modified xsi:type="dcterms:W3CDTF">2021-04-21T21:53:46Z</dcterms:modified>
</cp:coreProperties>
</file>