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346160" y="130320"/>
            <a:ext cx="4888080" cy="4888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727200" y="-48960"/>
            <a:ext cx="7704000" cy="5243400"/>
            <a:chOff x="727200" y="-48960"/>
            <a:chExt cx="7704000" cy="524340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108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108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54;p19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4" name="Google Shape;155;p19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45" name="Google Shape;156;p19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6" name="Google Shape;157;p19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7" name="Google Shape;158;p19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7;p20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" name="Google Shape;168;p20"/>
          <p:cNvGrpSpPr/>
          <p:nvPr/>
        </p:nvGrpSpPr>
        <p:grpSpPr>
          <a:xfrm>
            <a:off x="-720" y="1466640"/>
            <a:ext cx="940320" cy="2327760"/>
            <a:chOff x="-720" y="1466640"/>
            <a:chExt cx="940320" cy="2327760"/>
          </a:xfrm>
        </p:grpSpPr>
        <p:cxnSp>
          <p:nvCxnSpPr>
            <p:cNvPr id="50" name="Google Shape;169;p20"/>
            <p:cNvCxnSpPr/>
            <p:nvPr/>
          </p:nvCxnSpPr>
          <p:spPr>
            <a:xfrm>
              <a:off x="-720" y="146664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70;p20"/>
            <p:cNvCxnSpPr/>
            <p:nvPr/>
          </p:nvCxnSpPr>
          <p:spPr>
            <a:xfrm>
              <a:off x="-720" y="266832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2" name="Google Shape;171;p20"/>
            <p:cNvCxnSpPr/>
            <p:nvPr/>
          </p:nvCxnSpPr>
          <p:spPr>
            <a:xfrm>
              <a:off x="-720" y="379368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3" name="Google Shape;172;p20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54" name="Google Shape;173;p20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55" name="Google Shape;174;p20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5;p20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7;p3"/>
          <p:cNvSpPr/>
          <p:nvPr/>
        </p:nvSpPr>
        <p:spPr>
          <a:xfrm>
            <a:off x="6433560" y="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" name="Google Shape;18;p3"/>
          <p:cNvGrpSpPr/>
          <p:nvPr/>
        </p:nvGrpSpPr>
        <p:grpSpPr>
          <a:xfrm>
            <a:off x="713160" y="-62280"/>
            <a:ext cx="7718040" cy="5210280"/>
            <a:chOff x="713160" y="-62280"/>
            <a:chExt cx="7718040" cy="5210280"/>
          </a:xfrm>
        </p:grpSpPr>
        <p:sp>
          <p:nvSpPr>
            <p:cNvPr id="59" name="Google Shape;19;p3"/>
            <p:cNvSpPr/>
            <p:nvPr/>
          </p:nvSpPr>
          <p:spPr>
            <a:xfrm>
              <a:off x="713160" y="533520"/>
              <a:ext cx="77166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0" name="Google Shape;20;p3"/>
            <p:cNvCxnSpPr/>
            <p:nvPr/>
          </p:nvCxnSpPr>
          <p:spPr>
            <a:xfrm flipV="1">
              <a:off x="713160" y="-62280"/>
              <a:ext cx="1080" cy="5968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1" name="Google Shape;21;p3"/>
            <p:cNvCxnSpPr/>
            <p:nvPr/>
          </p:nvCxnSpPr>
          <p:spPr>
            <a:xfrm>
              <a:off x="8430480" y="4608360"/>
              <a:ext cx="1080" cy="5400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84;p21"/>
          <p:cNvSpPr/>
          <p:nvPr/>
        </p:nvSpPr>
        <p:spPr>
          <a:xfrm>
            <a:off x="8240760" y="-9266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" name="Google Shape;185;p21"/>
          <p:cNvGrpSpPr/>
          <p:nvPr/>
        </p:nvGrpSpPr>
        <p:grpSpPr>
          <a:xfrm>
            <a:off x="232200" y="-59760"/>
            <a:ext cx="9070920" cy="4977720"/>
            <a:chOff x="232200" y="-59760"/>
            <a:chExt cx="9070920" cy="4977720"/>
          </a:xfrm>
        </p:grpSpPr>
        <p:sp>
          <p:nvSpPr>
            <p:cNvPr id="64" name="Google Shape;186;p21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5" name="Google Shape;187;p21"/>
            <p:cNvCxnSpPr/>
            <p:nvPr/>
          </p:nvCxnSpPr>
          <p:spPr>
            <a:xfrm flipV="1">
              <a:off x="232200" y="-59760"/>
              <a:ext cx="1080" cy="297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6" name="Google Shape;188;p21"/>
            <p:cNvCxnSpPr/>
            <p:nvPr/>
          </p:nvCxnSpPr>
          <p:spPr>
            <a:xfrm>
              <a:off x="8904600" y="4917240"/>
              <a:ext cx="3988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97;p22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8" name="Google Shape;198;p22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69" name="Google Shape;199;p22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0" name="Google Shape;200;p22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1" name="Google Shape;201;p22"/>
            <p:cNvCxnSpPr/>
            <p:nvPr/>
          </p:nvCxnSpPr>
          <p:spPr>
            <a:xfrm flipH="1">
              <a:off x="8911080" y="491724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12;p23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3" name="Google Shape;213;p23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74" name="Google Shape;214;p23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5" name="Google Shape;215;p23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6" name="Google Shape;216;p23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231;p24"/>
          <p:cNvSpPr/>
          <p:nvPr/>
        </p:nvSpPr>
        <p:spPr>
          <a:xfrm>
            <a:off x="6309000" y="2486880"/>
            <a:ext cx="4242240" cy="42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8" name="Google Shape;232;p24"/>
          <p:cNvGrpSpPr/>
          <p:nvPr/>
        </p:nvGrpSpPr>
        <p:grpSpPr>
          <a:xfrm>
            <a:off x="-69480" y="539280"/>
            <a:ext cx="9456120" cy="4069800"/>
            <a:chOff x="-69480" y="539280"/>
            <a:chExt cx="9456120" cy="4069800"/>
          </a:xfrm>
        </p:grpSpPr>
        <p:grpSp>
          <p:nvGrpSpPr>
            <p:cNvPr id="79" name="Google Shape;233;p24"/>
            <p:cNvGrpSpPr/>
            <p:nvPr/>
          </p:nvGrpSpPr>
          <p:grpSpPr>
            <a:xfrm>
              <a:off x="713160" y="539640"/>
              <a:ext cx="8673480" cy="4069440"/>
              <a:chOff x="713160" y="539640"/>
              <a:chExt cx="8673480" cy="4069440"/>
            </a:xfrm>
          </p:grpSpPr>
          <p:sp>
            <p:nvSpPr>
              <p:cNvPr id="80" name="Google Shape;234;p24"/>
              <p:cNvSpPr/>
              <p:nvPr/>
            </p:nvSpPr>
            <p:spPr>
              <a:xfrm>
                <a:off x="713160" y="539640"/>
                <a:ext cx="7716600" cy="406800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81" name="Google Shape;235;p24"/>
              <p:cNvCxnSpPr/>
              <p:nvPr/>
            </p:nvCxnSpPr>
            <p:spPr>
              <a:xfrm>
                <a:off x="8407440" y="4608360"/>
                <a:ext cx="979560" cy="108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82" name="Google Shape;236;p24"/>
            <p:cNvCxnSpPr/>
            <p:nvPr/>
          </p:nvCxnSpPr>
          <p:spPr>
            <a:xfrm flipH="1">
              <a:off x="-69480" y="539280"/>
              <a:ext cx="78984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44;p25"/>
          <p:cNvSpPr/>
          <p:nvPr/>
        </p:nvSpPr>
        <p:spPr>
          <a:xfrm>
            <a:off x="8240760" y="-9266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4" name="Google Shape;245;p25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85" name="Google Shape;246;p2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86" name="Google Shape;247;p25"/>
            <p:cNvCxnSpPr/>
            <p:nvPr/>
          </p:nvCxnSpPr>
          <p:spPr>
            <a:xfrm flipH="1">
              <a:off x="-18720" y="491724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7" name="Google Shape;248;p25"/>
            <p:cNvCxnSpPr/>
            <p:nvPr/>
          </p:nvCxnSpPr>
          <p:spPr>
            <a:xfrm flipH="1">
              <a:off x="8911080" y="23256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51;p26"/>
          <p:cNvSpPr/>
          <p:nvPr/>
        </p:nvSpPr>
        <p:spPr>
          <a:xfrm>
            <a:off x="-92448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9" name="Google Shape;252;p26"/>
          <p:cNvGrpSpPr/>
          <p:nvPr/>
        </p:nvGrpSpPr>
        <p:grpSpPr>
          <a:xfrm>
            <a:off x="232200" y="232560"/>
            <a:ext cx="8988840" cy="4965120"/>
            <a:chOff x="232200" y="232560"/>
            <a:chExt cx="8988840" cy="4965120"/>
          </a:xfrm>
        </p:grpSpPr>
        <p:sp>
          <p:nvSpPr>
            <p:cNvPr id="90" name="Google Shape;253;p2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1" name="Google Shape;254;p26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2" name="Google Shape;255;p26"/>
            <p:cNvCxnSpPr/>
            <p:nvPr/>
          </p:nvCxnSpPr>
          <p:spPr>
            <a:xfrm flipV="1">
              <a:off x="232200" y="4890240"/>
              <a:ext cx="1080" cy="307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6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97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8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9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0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4000" cy="5907600"/>
            <a:chOff x="727200" y="-382320"/>
            <a:chExt cx="7704000" cy="590760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1080" cy="9172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1080" cy="916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267;p28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2" name="Google Shape;268;p28"/>
          <p:cNvGrpSpPr/>
          <p:nvPr/>
        </p:nvGrpSpPr>
        <p:grpSpPr>
          <a:xfrm>
            <a:off x="232200" y="-49320"/>
            <a:ext cx="8679600" cy="5251320"/>
            <a:chOff x="232200" y="-49320"/>
            <a:chExt cx="8679600" cy="5251320"/>
          </a:xfrm>
        </p:grpSpPr>
        <p:sp>
          <p:nvSpPr>
            <p:cNvPr id="103" name="Google Shape;269;p28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104" name="Google Shape;270;p28"/>
            <p:cNvGrpSpPr/>
            <p:nvPr/>
          </p:nvGrpSpPr>
          <p:grpSpPr>
            <a:xfrm>
              <a:off x="232200" y="-49320"/>
              <a:ext cx="8679600" cy="5251320"/>
              <a:chOff x="232200" y="-49320"/>
              <a:chExt cx="8679600" cy="5251320"/>
            </a:xfrm>
          </p:grpSpPr>
          <p:cxnSp>
            <p:nvCxnSpPr>
              <p:cNvPr id="105" name="Google Shape;271;p28"/>
              <p:cNvCxnSpPr/>
              <p:nvPr/>
            </p:nvCxnSpPr>
            <p:spPr>
              <a:xfrm flipV="1">
                <a:off x="232200" y="-49320"/>
                <a:ext cx="108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06" name="Google Shape;272;p28"/>
              <p:cNvCxnSpPr/>
              <p:nvPr/>
            </p:nvCxnSpPr>
            <p:spPr>
              <a:xfrm flipV="1">
                <a:off x="8911080" y="4917240"/>
                <a:ext cx="108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74;p29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8" name="Google Shape;275;p29"/>
          <p:cNvGrpSpPr/>
          <p:nvPr/>
        </p:nvGrpSpPr>
        <p:grpSpPr>
          <a:xfrm>
            <a:off x="232200" y="232560"/>
            <a:ext cx="9045720" cy="4976280"/>
            <a:chOff x="232200" y="232560"/>
            <a:chExt cx="9045720" cy="4976280"/>
          </a:xfrm>
        </p:grpSpPr>
        <p:sp>
          <p:nvSpPr>
            <p:cNvPr id="109" name="Google Shape;276;p29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0" name="Google Shape;277;p29"/>
            <p:cNvCxnSpPr/>
            <p:nvPr/>
          </p:nvCxnSpPr>
          <p:spPr>
            <a:xfrm>
              <a:off x="8911080" y="232560"/>
              <a:ext cx="36720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1" name="Google Shape;278;p29"/>
            <p:cNvCxnSpPr/>
            <p:nvPr/>
          </p:nvCxnSpPr>
          <p:spPr>
            <a:xfrm>
              <a:off x="232200" y="4917240"/>
              <a:ext cx="2160" cy="2919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6;p4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3" name="Google Shape;27;p4"/>
          <p:cNvGrpSpPr/>
          <p:nvPr/>
        </p:nvGrpSpPr>
        <p:grpSpPr>
          <a:xfrm>
            <a:off x="-18720" y="232560"/>
            <a:ext cx="8930520" cy="5028120"/>
            <a:chOff x="-18720" y="232560"/>
            <a:chExt cx="8930520" cy="5028120"/>
          </a:xfrm>
        </p:grpSpPr>
        <p:sp>
          <p:nvSpPr>
            <p:cNvPr id="114" name="Google Shape;28;p4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5" name="Google Shape;29;p4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6" name="Google Shape;30;p4"/>
            <p:cNvCxnSpPr/>
            <p:nvPr/>
          </p:nvCxnSpPr>
          <p:spPr>
            <a:xfrm>
              <a:off x="8911080" y="4917240"/>
              <a:ext cx="1080" cy="34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34;p5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22" name="Google Shape;35;p5"/>
          <p:cNvGrpSpPr/>
          <p:nvPr/>
        </p:nvGrpSpPr>
        <p:grpSpPr>
          <a:xfrm>
            <a:off x="-77040" y="232560"/>
            <a:ext cx="8988840" cy="4965120"/>
            <a:chOff x="-77040" y="232560"/>
            <a:chExt cx="8988840" cy="4965120"/>
          </a:xfrm>
        </p:grpSpPr>
        <p:sp>
          <p:nvSpPr>
            <p:cNvPr id="123" name="Google Shape;36;p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4" name="Google Shape;37;p5"/>
            <p:cNvCxnSpPr/>
            <p:nvPr/>
          </p:nvCxnSpPr>
          <p:spPr>
            <a:xfrm flipH="1">
              <a:off x="-7704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5" name="Google Shape;38;p5"/>
            <p:cNvCxnSpPr/>
            <p:nvPr/>
          </p:nvCxnSpPr>
          <p:spPr>
            <a:xfrm flipV="1">
              <a:off x="8911080" y="4890240"/>
              <a:ext cx="1080" cy="307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45;p6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3" name="Google Shape;46;p6"/>
          <p:cNvGrpSpPr/>
          <p:nvPr/>
        </p:nvGrpSpPr>
        <p:grpSpPr>
          <a:xfrm>
            <a:off x="232200" y="-49320"/>
            <a:ext cx="8679600" cy="5251320"/>
            <a:chOff x="232200" y="-49320"/>
            <a:chExt cx="8679600" cy="5251320"/>
          </a:xfrm>
        </p:grpSpPr>
        <p:grpSp>
          <p:nvGrpSpPr>
            <p:cNvPr id="134" name="Google Shape;47;p6"/>
            <p:cNvGrpSpPr/>
            <p:nvPr/>
          </p:nvGrpSpPr>
          <p:grpSpPr>
            <a:xfrm>
              <a:off x="232200" y="-49320"/>
              <a:ext cx="8679600" cy="5251320"/>
              <a:chOff x="232200" y="-49320"/>
              <a:chExt cx="8679600" cy="5251320"/>
            </a:xfrm>
          </p:grpSpPr>
          <p:sp>
            <p:nvSpPr>
              <p:cNvPr id="135" name="Google Shape;48;p6"/>
              <p:cNvSpPr/>
              <p:nvPr/>
            </p:nvSpPr>
            <p:spPr>
              <a:xfrm>
                <a:off x="232200" y="232920"/>
                <a:ext cx="8677800" cy="468360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136" name="Google Shape;49;p6"/>
              <p:cNvCxnSpPr/>
              <p:nvPr/>
            </p:nvCxnSpPr>
            <p:spPr>
              <a:xfrm flipV="1">
                <a:off x="8911080" y="-49320"/>
                <a:ext cx="108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37" name="Google Shape;50;p6"/>
              <p:cNvCxnSpPr/>
              <p:nvPr/>
            </p:nvCxnSpPr>
            <p:spPr>
              <a:xfrm flipV="1">
                <a:off x="232200" y="4917240"/>
                <a:ext cx="108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38" name="Google Shape;51;p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54;p7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2" name="Google Shape;55;p7"/>
          <p:cNvGrpSpPr/>
          <p:nvPr/>
        </p:nvGrpSpPr>
        <p:grpSpPr>
          <a:xfrm>
            <a:off x="-18720" y="-15840"/>
            <a:ext cx="8930520" cy="4933800"/>
            <a:chOff x="-18720" y="-15840"/>
            <a:chExt cx="8930520" cy="4933800"/>
          </a:xfrm>
        </p:grpSpPr>
        <p:sp>
          <p:nvSpPr>
            <p:cNvPr id="143" name="Google Shape;56;p7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4" name="Google Shape;57;p7"/>
            <p:cNvCxnSpPr/>
            <p:nvPr/>
          </p:nvCxnSpPr>
          <p:spPr>
            <a:xfrm flipH="1">
              <a:off x="-18720" y="491724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5" name="Google Shape;58;p7"/>
            <p:cNvCxnSpPr/>
            <p:nvPr/>
          </p:nvCxnSpPr>
          <p:spPr>
            <a:xfrm flipV="1">
              <a:off x="8911080" y="-15840"/>
              <a:ext cx="1080" cy="259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2;p8"/>
          <p:cNvSpPr/>
          <p:nvPr/>
        </p:nvSpPr>
        <p:spPr>
          <a:xfrm>
            <a:off x="2007360" y="277704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7" name="Google Shape;63;p8"/>
          <p:cNvGrpSpPr/>
          <p:nvPr/>
        </p:nvGrpSpPr>
        <p:grpSpPr>
          <a:xfrm>
            <a:off x="0" y="533520"/>
            <a:ext cx="9271440" cy="4075560"/>
            <a:chOff x="0" y="533520"/>
            <a:chExt cx="9271440" cy="4075560"/>
          </a:xfrm>
        </p:grpSpPr>
        <p:sp>
          <p:nvSpPr>
            <p:cNvPr id="148" name="Google Shape;64;p8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9" name="Google Shape;65;p8"/>
            <p:cNvCxnSpPr/>
            <p:nvPr/>
          </p:nvCxnSpPr>
          <p:spPr>
            <a:xfrm flipH="1">
              <a:off x="8430840" y="533520"/>
              <a:ext cx="8409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0" name="Google Shape;66;p8"/>
            <p:cNvCxnSpPr/>
            <p:nvPr/>
          </p:nvCxnSpPr>
          <p:spPr>
            <a:xfrm flipH="1">
              <a:off x="0" y="4608360"/>
              <a:ext cx="74160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69;p9"/>
          <p:cNvSpPr/>
          <p:nvPr/>
        </p:nvSpPr>
        <p:spPr>
          <a:xfrm>
            <a:off x="-2613600" y="-126000"/>
            <a:ext cx="5401080" cy="5401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4" name="Google Shape;70;p9"/>
          <p:cNvGrpSpPr/>
          <p:nvPr/>
        </p:nvGrpSpPr>
        <p:grpSpPr>
          <a:xfrm>
            <a:off x="727200" y="-48960"/>
            <a:ext cx="7704000" cy="5243400"/>
            <a:chOff x="727200" y="-48960"/>
            <a:chExt cx="7704000" cy="5243400"/>
          </a:xfrm>
        </p:grpSpPr>
        <p:sp>
          <p:nvSpPr>
            <p:cNvPr id="155" name="Google Shape;71;p9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56" name="Google Shape;72;p9"/>
            <p:cNvCxnSpPr/>
            <p:nvPr/>
          </p:nvCxnSpPr>
          <p:spPr>
            <a:xfrm flipV="1">
              <a:off x="727200" y="-48960"/>
              <a:ext cx="108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7" name="Google Shape;73;p9"/>
            <p:cNvCxnSpPr/>
            <p:nvPr/>
          </p:nvCxnSpPr>
          <p:spPr>
            <a:xfrm flipV="1">
              <a:off x="8430480" y="4608360"/>
              <a:ext cx="108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4;p14"/>
          <p:cNvSpPr/>
          <p:nvPr/>
        </p:nvSpPr>
        <p:spPr>
          <a:xfrm>
            <a:off x="-2125440" y="3018600"/>
            <a:ext cx="4242240" cy="42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" name="Google Shape;115;p14"/>
          <p:cNvGrpSpPr/>
          <p:nvPr/>
        </p:nvGrpSpPr>
        <p:grpSpPr>
          <a:xfrm>
            <a:off x="727200" y="-29160"/>
            <a:ext cx="8551440" cy="4638240"/>
            <a:chOff x="727200" y="-29160"/>
            <a:chExt cx="8551440" cy="4638240"/>
          </a:xfrm>
        </p:grpSpPr>
        <p:sp>
          <p:nvSpPr>
            <p:cNvPr id="21" name="Google Shape;116;p14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2" name="Google Shape;117;p14"/>
            <p:cNvCxnSpPr/>
            <p:nvPr/>
          </p:nvCxnSpPr>
          <p:spPr>
            <a:xfrm flipV="1">
              <a:off x="727200" y="-29160"/>
              <a:ext cx="1080" cy="5637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3" name="Google Shape;118;p14"/>
            <p:cNvCxnSpPr/>
            <p:nvPr/>
          </p:nvCxnSpPr>
          <p:spPr>
            <a:xfrm>
              <a:off x="8430480" y="4608360"/>
              <a:ext cx="8485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2;p15"/>
          <p:cNvSpPr/>
          <p:nvPr/>
        </p:nvSpPr>
        <p:spPr>
          <a:xfrm>
            <a:off x="355284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" name="Google Shape;123;p15"/>
          <p:cNvGrpSpPr/>
          <p:nvPr/>
        </p:nvGrpSpPr>
        <p:grpSpPr>
          <a:xfrm>
            <a:off x="-50400" y="232560"/>
            <a:ext cx="8960400" cy="4683960"/>
            <a:chOff x="-50400" y="232560"/>
            <a:chExt cx="8960400" cy="4683960"/>
          </a:xfrm>
        </p:grpSpPr>
        <p:sp>
          <p:nvSpPr>
            <p:cNvPr id="26" name="Google Shape;124;p1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7" name="Google Shape;125;p15"/>
            <p:cNvCxnSpPr/>
            <p:nvPr/>
          </p:nvCxnSpPr>
          <p:spPr>
            <a:xfrm flipH="1">
              <a:off x="-50400" y="232560"/>
              <a:ext cx="3099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30;p16"/>
          <p:cNvSpPr/>
          <p:nvPr/>
        </p:nvSpPr>
        <p:spPr>
          <a:xfrm>
            <a:off x="-923040" y="-94536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" name="Google Shape;131;p16"/>
          <p:cNvGrpSpPr/>
          <p:nvPr/>
        </p:nvGrpSpPr>
        <p:grpSpPr>
          <a:xfrm>
            <a:off x="-18720" y="232560"/>
            <a:ext cx="9176400" cy="4685400"/>
            <a:chOff x="-18720" y="232560"/>
            <a:chExt cx="9176400" cy="4685400"/>
          </a:xfrm>
        </p:grpSpPr>
        <p:sp>
          <p:nvSpPr>
            <p:cNvPr id="30" name="Google Shape;132;p1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1" name="Google Shape;133;p16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2" name="Google Shape;134;p16"/>
            <p:cNvCxnSpPr/>
            <p:nvPr/>
          </p:nvCxnSpPr>
          <p:spPr>
            <a:xfrm>
              <a:off x="8917200" y="4917240"/>
              <a:ext cx="24084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38;p17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" name="Google Shape;139;p17"/>
          <p:cNvGrpSpPr/>
          <p:nvPr/>
        </p:nvGrpSpPr>
        <p:grpSpPr>
          <a:xfrm>
            <a:off x="232200" y="232560"/>
            <a:ext cx="8938440" cy="4933800"/>
            <a:chOff x="232200" y="232560"/>
            <a:chExt cx="8938440" cy="4933800"/>
          </a:xfrm>
        </p:grpSpPr>
        <p:sp>
          <p:nvSpPr>
            <p:cNvPr id="35" name="Google Shape;140;p17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6" name="Google Shape;141;p17"/>
            <p:cNvCxnSpPr/>
            <p:nvPr/>
          </p:nvCxnSpPr>
          <p:spPr>
            <a:xfrm flipH="1">
              <a:off x="8911080" y="23256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7" name="Google Shape;142;p17"/>
            <p:cNvCxnSpPr/>
            <p:nvPr/>
          </p:nvCxnSpPr>
          <p:spPr>
            <a:xfrm>
              <a:off x="233280" y="4912920"/>
              <a:ext cx="1080" cy="25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46;p18"/>
          <p:cNvSpPr/>
          <p:nvPr/>
        </p:nvSpPr>
        <p:spPr>
          <a:xfrm>
            <a:off x="7069320" y="3282840"/>
            <a:ext cx="3700800" cy="37008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9" name="Google Shape;147;p18"/>
          <p:cNvGrpSpPr/>
          <p:nvPr/>
        </p:nvGrpSpPr>
        <p:grpSpPr>
          <a:xfrm>
            <a:off x="-18720" y="232560"/>
            <a:ext cx="8930520" cy="5118120"/>
            <a:chOff x="-18720" y="232560"/>
            <a:chExt cx="8930520" cy="5118120"/>
          </a:xfrm>
        </p:grpSpPr>
        <p:sp>
          <p:nvSpPr>
            <p:cNvPr id="40" name="Google Shape;148;p18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1" name="Google Shape;149;p18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2" name="Google Shape;150;p18"/>
            <p:cNvCxnSpPr/>
            <p:nvPr/>
          </p:nvCxnSpPr>
          <p:spPr>
            <a:xfrm flipV="1">
              <a:off x="8911080" y="4916880"/>
              <a:ext cx="1080" cy="434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exchangerate-api.com/" TargetMode="External"/><Relationship Id="rId3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xchangerate-api.com/" TargetMode="External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14400" y="2138040"/>
            <a:ext cx="7314480" cy="139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" sz="3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 за претрагу летова применом Enterprise Service Bus обрасца</a:t>
            </a:r>
            <a:endParaRPr b="0" lang="en-US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960840" y="3886200"/>
            <a:ext cx="7268040" cy="47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Студент: Марко Николић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  Ментор: Жељко Вуковић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Google Shape;290;p 1"/>
          <p:cNvSpPr/>
          <p:nvPr/>
        </p:nvSpPr>
        <p:spPr>
          <a:xfrm>
            <a:off x="961200" y="4210560"/>
            <a:ext cx="7268040" cy="4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2024. ФТН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336;p 1"/>
          <p:cNvSpPr/>
          <p:nvPr/>
        </p:nvSpPr>
        <p:spPr>
          <a:xfrm>
            <a:off x="713520" y="444960"/>
            <a:ext cx="77097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Enterprise Service Bus (ESB)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Google Shape;337;p 1"/>
          <p:cNvSpPr/>
          <p:nvPr/>
        </p:nvSpPr>
        <p:spPr>
          <a:xfrm>
            <a:off x="723240" y="1136520"/>
            <a:ext cx="77832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Софтверска архитектура која се користи за интеграцију различитих апликација и сервиса унутар једног система. ESB служи као централни комуникациони канал који омогућава апликацијама и сервисима да међусобно размењују податке и поруке без потребе за директним везама међу њима. 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371600" y="2514600"/>
            <a:ext cx="6324840" cy="20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36;p 2"/>
          <p:cNvSpPr/>
          <p:nvPr/>
        </p:nvSpPr>
        <p:spPr>
          <a:xfrm>
            <a:off x="713520" y="444960"/>
            <a:ext cx="77097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Архитектура система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200" y="1212480"/>
            <a:ext cx="8228520" cy="335880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7158600" y="3922200"/>
            <a:ext cx="2296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*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970800" y="4559760"/>
            <a:ext cx="482364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</a:rPr>
              <a:t>* ExchangeRate-API је производ компаније AYR Tech (Pty) Ltd. - </a:t>
            </a:r>
            <a:r>
              <a:rPr b="0" lang="en-US" sz="800" strike="noStrike" u="none">
                <a:solidFill>
                  <a:srgbClr val="333333"/>
                </a:solidFill>
                <a:uFillTx/>
                <a:latin typeface="Arial"/>
                <a:hlinkClick r:id="rId2"/>
              </a:rPr>
              <a:t>https://www.exchangerate-api.com/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36;p 3"/>
          <p:cNvSpPr/>
          <p:nvPr/>
        </p:nvSpPr>
        <p:spPr>
          <a:xfrm>
            <a:off x="713520" y="444960"/>
            <a:ext cx="77097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Преглед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9" name=""/>
          <p:cNvGraphicFramePr/>
          <p:nvPr/>
        </p:nvGraphicFramePr>
        <p:xfrm>
          <a:off x="685800" y="1157400"/>
          <a:ext cx="7772040" cy="3452400"/>
        </p:xfrm>
        <a:graphic>
          <a:graphicData uri="http://schemas.openxmlformats.org/drawingml/2006/table">
            <a:tbl>
              <a:tblPr/>
              <a:tblGrid>
                <a:gridCol w="2413080"/>
                <a:gridCol w="2413080"/>
                <a:gridCol w="2946240"/>
              </a:tblGrid>
              <a:tr h="492480">
                <a:tc>
                  <a:txBody>
                    <a:bodyPr lIns="36000" rIns="36000" anchor="ctr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cv-RU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Тип сервиса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Формат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размене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порука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SOAP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XML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GraphQL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аеродрома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CSV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летова са преседањем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Exchange-Rate API *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"/>
          <p:cNvSpPr/>
          <p:nvPr/>
        </p:nvSpPr>
        <p:spPr>
          <a:xfrm>
            <a:off x="613800" y="4595760"/>
            <a:ext cx="673668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* ExchangeRate-API је производ компаније AYR Tech (Pty) Ltd. - </a:t>
            </a:r>
            <a:r>
              <a:rPr b="0" lang="en-US" sz="800" strike="noStrike" u="none">
                <a:solidFill>
                  <a:srgbClr val="333333"/>
                </a:solidFill>
                <a:uFillTx/>
                <a:latin typeface="Arial"/>
                <a:ea typeface="Microsoft YaHei"/>
                <a:hlinkClick r:id="rId1"/>
              </a:rPr>
              <a:t>https://www.exchangerate-api.com/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336;p 4"/>
          <p:cNvSpPr/>
          <p:nvPr/>
        </p:nvSpPr>
        <p:spPr>
          <a:xfrm>
            <a:off x="713520" y="444960"/>
            <a:ext cx="77097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Систем за претрагу летова са преседањем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Google Shape;337;p 3"/>
          <p:cNvSpPr/>
          <p:nvPr/>
        </p:nvSpPr>
        <p:spPr>
          <a:xfrm>
            <a:off x="723240" y="1527480"/>
            <a:ext cx="361944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Користи BFS (Breadth-First Search) алгоритам претраге графа.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Чворови графа су аеродроми и повезују их летови који представљају гране.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Из улазних летова проналази све путање од почетног до крајњег аеродрома, у датом времеском року.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7453" t="0" r="0" b="6669"/>
          <a:stretch/>
        </p:blipFill>
        <p:spPr>
          <a:xfrm>
            <a:off x="4343400" y="1532520"/>
            <a:ext cx="4473360" cy="284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336;p 5"/>
          <p:cNvSpPr/>
          <p:nvPr/>
        </p:nvSpPr>
        <p:spPr>
          <a:xfrm>
            <a:off x="713520" y="444960"/>
            <a:ext cx="77097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337;p 2"/>
          <p:cNvSpPr/>
          <p:nvPr/>
        </p:nvSpPr>
        <p:spPr>
          <a:xfrm>
            <a:off x="723240" y="1059480"/>
            <a:ext cx="361944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Сервиси су интегрисани уз помоћ алата Mulesoft Anypoint Studio.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Интеграција се постиже токовима података у којима се врши конверзија протокола, координација сервиса и конверзија формата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За обраду података коришћен је DataWeave, језик за трансформацију, филтрирање, мапирање и комбиновање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389480" y="1089360"/>
            <a:ext cx="4368600" cy="190080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4415400" y="3115800"/>
            <a:ext cx="4378680" cy="14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3960" cy="75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3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Хвала на пажњи!</a:t>
            </a:r>
            <a:endParaRPr b="0" lang="en-US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2024-09-17T10:59:14Z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