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25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26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7.xml" ContentType="application/vnd.openxmlformats-officedocument.presentationml.slideMaster+xml"/>
  <Override PartName="/ppt/slideMasters/slideMaster28.xml" ContentType="application/vnd.openxmlformats-officedocument.presentationml.slideMaster+xml"/>
  <Override PartName="/ppt/slideMasters/slideMaster29.xml" ContentType="application/vnd.openxmlformats-officedocument.presentationml.slideMaster+xml"/>
  <Override PartName="/ppt/slideMasters/slideMaster30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2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20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1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23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24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25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26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12.xml.rels" ContentType="application/vnd.openxmlformats-package.relationships+xml"/>
  <Override PartName="/ppt/slideMasters/_rels/slideMaster13.xml.rels" ContentType="application/vnd.openxmlformats-package.relationships+xml"/>
  <Override PartName="/ppt/slideMasters/_rels/slideMaster14.xml.rels" ContentType="application/vnd.openxmlformats-package.relationships+xml"/>
  <Override PartName="/ppt/slideMasters/_rels/slideMaster15.xml.rels" ContentType="application/vnd.openxmlformats-package.relationships+xml"/>
  <Override PartName="/ppt/slideMasters/_rels/slideMaster16.xml.rels" ContentType="application/vnd.openxmlformats-package.relationships+xml"/>
  <Override PartName="/ppt/slideMasters/_rels/slideMaster17.xml.rels" ContentType="application/vnd.openxmlformats-package.relationships+xml"/>
  <Override PartName="/ppt/slideMasters/_rels/slideMaster18.xml.rels" ContentType="application/vnd.openxmlformats-package.relationships+xml"/>
  <Override PartName="/ppt/slideMasters/_rels/slideMaster19.xml.rels" ContentType="application/vnd.openxmlformats-package.relationships+xml"/>
  <Override PartName="/ppt/slideMasters/_rels/slideMaster27.xml.rels" ContentType="application/vnd.openxmlformats-package.relationships+xml"/>
  <Override PartName="/ppt/slideMasters/_rels/slideMaster28.xml.rels" ContentType="application/vnd.openxmlformats-package.relationships+xml"/>
  <Override PartName="/ppt/slideMasters/_rels/slideMaster29.xml.rels" ContentType="application/vnd.openxmlformats-package.relationships+xml"/>
  <Override PartName="/ppt/slideMasters/_rels/slideMaster30.xml.rels" ContentType="application/vnd.openxmlformats-package.relationships+xml"/>
  <Override PartName="/ppt/theme/theme26.xml" ContentType="application/vnd.openxmlformats-officedocument.theme+xml"/>
  <Override PartName="/ppt/theme/theme1.xml" ContentType="application/vnd.openxmlformats-officedocument.theme+xml"/>
  <Override PartName="/ppt/theme/theme27.xml" ContentType="application/vnd.openxmlformats-officedocument.theme+xml"/>
  <Override PartName="/ppt/theme/theme2.xml" ContentType="application/vnd.openxmlformats-officedocument.theme+xml"/>
  <Override PartName="/ppt/theme/theme28.xml" ContentType="application/vnd.openxmlformats-officedocument.theme+xml"/>
  <Override PartName="/ppt/theme/theme3.xml" ContentType="application/vnd.openxmlformats-officedocument.theme+xml"/>
  <Override PartName="/ppt/theme/theme29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13.xml" ContentType="application/vnd.openxmlformats-officedocument.theme+xml"/>
  <Override PartName="/ppt/theme/theme14.xml" ContentType="application/vnd.openxmlformats-officedocument.theme+xml"/>
  <Override PartName="/ppt/theme/theme15.xml" ContentType="application/vnd.openxmlformats-officedocument.theme+xml"/>
  <Override PartName="/ppt/theme/theme16.xml" ContentType="application/vnd.openxmlformats-officedocument.theme+xml"/>
  <Override PartName="/ppt/theme/theme17.xml" ContentType="application/vnd.openxmlformats-officedocument.theme+xml"/>
  <Override PartName="/ppt/theme/theme18.xml" ContentType="application/vnd.openxmlformats-officedocument.theme+xml"/>
  <Override PartName="/ppt/theme/theme19.xml" ContentType="application/vnd.openxmlformats-officedocument.theme+xml"/>
  <Override PartName="/ppt/theme/theme20.xml" ContentType="application/vnd.openxmlformats-officedocument.theme+xml"/>
  <Override PartName="/ppt/theme/theme21.xml" ContentType="application/vnd.openxmlformats-officedocument.theme+xml"/>
  <Override PartName="/ppt/theme/theme22.xml" ContentType="application/vnd.openxmlformats-officedocument.theme+xml"/>
  <Override PartName="/ppt/theme/theme23.xml" ContentType="application/vnd.openxmlformats-officedocument.theme+xml"/>
  <Override PartName="/ppt/theme/theme24.xml" ContentType="application/vnd.openxmlformats-officedocument.theme+xml"/>
  <Override PartName="/ppt/theme/theme25.xml" ContentType="application/vnd.openxmlformats-officedocument.theme+xml"/>
  <Override PartName="/ppt/theme/theme30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  <p:sldMasterId id="2147483670" r:id="rId13"/>
    <p:sldMasterId id="2147483672" r:id="rId14"/>
    <p:sldMasterId id="2147483674" r:id="rId15"/>
    <p:sldMasterId id="2147483676" r:id="rId16"/>
    <p:sldMasterId id="2147483678" r:id="rId17"/>
    <p:sldMasterId id="2147483680" r:id="rId18"/>
    <p:sldMasterId id="2147483682" r:id="rId19"/>
    <p:sldMasterId id="2147483684" r:id="rId20"/>
    <p:sldMasterId id="2147483686" r:id="rId21"/>
    <p:sldMasterId id="2147483688" r:id="rId22"/>
    <p:sldMasterId id="2147483690" r:id="rId23"/>
    <p:sldMasterId id="2147483692" r:id="rId24"/>
    <p:sldMasterId id="2147483694" r:id="rId25"/>
    <p:sldMasterId id="2147483696" r:id="rId26"/>
    <p:sldMasterId id="2147483698" r:id="rId27"/>
    <p:sldMasterId id="2147483700" r:id="rId28"/>
    <p:sldMasterId id="2147483702" r:id="rId29"/>
    <p:sldMasterId id="2147483704" r:id="rId30"/>
    <p:sldMasterId id="2147483706" r:id="rId31"/>
  </p:sldMasterIdLst>
  <p:sldIdLst>
    <p:sldId id="256" r:id="rId32"/>
    <p:sldId id="257" r:id="rId33"/>
    <p:sldId id="258" r:id="rId34"/>
    <p:sldId id="259" r:id="rId35"/>
    <p:sldId id="260" r:id="rId36"/>
    <p:sldId id="261" r:id="rId37"/>
    <p:sldId id="262" r:id="rId38"/>
  </p:sldIdLst>
  <p:sldSz cx="9144000" cy="51435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Master" Target="slideMasters/slideMaster13.xml"/><Relationship Id="rId15" Type="http://schemas.openxmlformats.org/officeDocument/2006/relationships/slideMaster" Target="slideMasters/slideMaster14.xml"/><Relationship Id="rId16" Type="http://schemas.openxmlformats.org/officeDocument/2006/relationships/slideMaster" Target="slideMasters/slideMaster15.xml"/><Relationship Id="rId17" Type="http://schemas.openxmlformats.org/officeDocument/2006/relationships/slideMaster" Target="slideMasters/slideMaster16.xml"/><Relationship Id="rId18" Type="http://schemas.openxmlformats.org/officeDocument/2006/relationships/slideMaster" Target="slideMasters/slideMaster17.xml"/><Relationship Id="rId19" Type="http://schemas.openxmlformats.org/officeDocument/2006/relationships/slideMaster" Target="slideMasters/slideMaster18.xml"/><Relationship Id="rId20" Type="http://schemas.openxmlformats.org/officeDocument/2006/relationships/slideMaster" Target="slideMasters/slideMaster19.xml"/><Relationship Id="rId21" Type="http://schemas.openxmlformats.org/officeDocument/2006/relationships/slideMaster" Target="slideMasters/slideMaster20.xml"/><Relationship Id="rId22" Type="http://schemas.openxmlformats.org/officeDocument/2006/relationships/slideMaster" Target="slideMasters/slideMaster21.xml"/><Relationship Id="rId23" Type="http://schemas.openxmlformats.org/officeDocument/2006/relationships/slideMaster" Target="slideMasters/slideMaster22.xml"/><Relationship Id="rId24" Type="http://schemas.openxmlformats.org/officeDocument/2006/relationships/slideMaster" Target="slideMasters/slideMaster23.xml"/><Relationship Id="rId25" Type="http://schemas.openxmlformats.org/officeDocument/2006/relationships/slideMaster" Target="slideMasters/slideMaster24.xml"/><Relationship Id="rId26" Type="http://schemas.openxmlformats.org/officeDocument/2006/relationships/slideMaster" Target="slideMasters/slideMaster25.xml"/><Relationship Id="rId27" Type="http://schemas.openxmlformats.org/officeDocument/2006/relationships/slideMaster" Target="slideMasters/slideMaster26.xml"/><Relationship Id="rId28" Type="http://schemas.openxmlformats.org/officeDocument/2006/relationships/slideMaster" Target="slideMasters/slideMaster27.xml"/><Relationship Id="rId29" Type="http://schemas.openxmlformats.org/officeDocument/2006/relationships/slideMaster" Target="slideMasters/slideMaster28.xml"/><Relationship Id="rId30" Type="http://schemas.openxmlformats.org/officeDocument/2006/relationships/slideMaster" Target="slideMasters/slideMaster29.xml"/><Relationship Id="rId31" Type="http://schemas.openxmlformats.org/officeDocument/2006/relationships/slideMaster" Target="slideMasters/slideMaster30.xml"/><Relationship Id="rId32" Type="http://schemas.openxmlformats.org/officeDocument/2006/relationships/slide" Target="slides/slide1.xml"/><Relationship Id="rId33" Type="http://schemas.openxmlformats.org/officeDocument/2006/relationships/slide" Target="slides/slide2.xml"/><Relationship Id="rId34" Type="http://schemas.openxmlformats.org/officeDocument/2006/relationships/slide" Target="slides/slide3.xml"/><Relationship Id="rId35" Type="http://schemas.openxmlformats.org/officeDocument/2006/relationships/slide" Target="slides/slide4.xml"/><Relationship Id="rId36" Type="http://schemas.openxmlformats.org/officeDocument/2006/relationships/slide" Target="slides/slide5.xml"/><Relationship Id="rId37" Type="http://schemas.openxmlformats.org/officeDocument/2006/relationships/slide" Target="slides/slide6.xml"/><Relationship Id="rId38" Type="http://schemas.openxmlformats.org/officeDocument/2006/relationships/slide" Target="slides/slide7.xml"/><Relationship Id="rId39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3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4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5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6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7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8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9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0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6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6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7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8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3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imple-light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_1_1_1_1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0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slideLayout" Target="../slideLayouts/slideLayout12.xml"/>
</Relationships>
</file>

<file path=ppt/slideMasters/_rels/slideMaster13.xml.rels><?xml version="1.0" encoding="UTF-8"?>
<Relationships xmlns="http://schemas.openxmlformats.org/package/2006/relationships"><Relationship Id="rId1" Type="http://schemas.openxmlformats.org/officeDocument/2006/relationships/theme" Target="../theme/theme13.xml"/><Relationship Id="rId2" Type="http://schemas.openxmlformats.org/officeDocument/2006/relationships/slideLayout" Target="../slideLayouts/slideLayout13.xml"/>
</Relationships>
</file>

<file path=ppt/slideMasters/_rels/slideMaster14.xml.rels><?xml version="1.0" encoding="UTF-8"?>
<Relationships xmlns="http://schemas.openxmlformats.org/package/2006/relationships"><Relationship Id="rId1" Type="http://schemas.openxmlformats.org/officeDocument/2006/relationships/theme" Target="../theme/theme14.xml"/><Relationship Id="rId2" Type="http://schemas.openxmlformats.org/officeDocument/2006/relationships/slideLayout" Target="../slideLayouts/slideLayout14.xml"/>
</Relationships>
</file>

<file path=ppt/slideMasters/_rels/slideMaster15.xml.rels><?xml version="1.0" encoding="UTF-8"?>
<Relationships xmlns="http://schemas.openxmlformats.org/package/2006/relationships"><Relationship Id="rId1" Type="http://schemas.openxmlformats.org/officeDocument/2006/relationships/theme" Target="../theme/theme15.xml"/><Relationship Id="rId2" Type="http://schemas.openxmlformats.org/officeDocument/2006/relationships/slideLayout" Target="../slideLayouts/slideLayout15.xml"/>
</Relationships>
</file>

<file path=ppt/slideMasters/_rels/slideMaster16.xml.rels><?xml version="1.0" encoding="UTF-8"?>
<Relationships xmlns="http://schemas.openxmlformats.org/package/2006/relationships"><Relationship Id="rId1" Type="http://schemas.openxmlformats.org/officeDocument/2006/relationships/theme" Target="../theme/theme16.xml"/><Relationship Id="rId2" Type="http://schemas.openxmlformats.org/officeDocument/2006/relationships/slideLayout" Target="../slideLayouts/slideLayout16.xml"/>
</Relationships>
</file>

<file path=ppt/slideMasters/_rels/slideMaster17.xml.rels><?xml version="1.0" encoding="UTF-8"?>
<Relationships xmlns="http://schemas.openxmlformats.org/package/2006/relationships"><Relationship Id="rId1" Type="http://schemas.openxmlformats.org/officeDocument/2006/relationships/theme" Target="../theme/theme17.xml"/><Relationship Id="rId2" Type="http://schemas.openxmlformats.org/officeDocument/2006/relationships/slideLayout" Target="../slideLayouts/slideLayout17.xml"/>
</Relationships>
</file>

<file path=ppt/slideMasters/_rels/slideMaster18.xml.rels><?xml version="1.0" encoding="UTF-8"?>
<Relationships xmlns="http://schemas.openxmlformats.org/package/2006/relationships"><Relationship Id="rId1" Type="http://schemas.openxmlformats.org/officeDocument/2006/relationships/theme" Target="../theme/theme18.xml"/><Relationship Id="rId2" Type="http://schemas.openxmlformats.org/officeDocument/2006/relationships/slideLayout" Target="../slideLayouts/slideLayout18.xml"/>
</Relationships>
</file>

<file path=ppt/slideMasters/_rels/slideMaster19.xml.rels><?xml version="1.0" encoding="UTF-8"?>
<Relationships xmlns="http://schemas.openxmlformats.org/package/2006/relationships"><Relationship Id="rId1" Type="http://schemas.openxmlformats.org/officeDocument/2006/relationships/theme" Target="../theme/theme19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Relationship Id="rId5" Type="http://schemas.openxmlformats.org/officeDocument/2006/relationships/slideLayout" Target="../slideLayouts/slideLayout19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20.xml.rels><?xml version="1.0" encoding="UTF-8"?>
<Relationships xmlns="http://schemas.openxmlformats.org/package/2006/relationships"><Relationship Id="rId1" Type="http://schemas.openxmlformats.org/officeDocument/2006/relationships/theme" Target="../theme/theme20.xml"/><Relationship Id="rId2" Type="http://schemas.openxmlformats.org/officeDocument/2006/relationships/slideLayout" Target="../slideLayouts/slideLayout20.xml"/>
</Relationships>
</file>

<file path=ppt/slideMasters/_rels/slideMaster21.xml.rels><?xml version="1.0" encoding="UTF-8"?>
<Relationships xmlns="http://schemas.openxmlformats.org/package/2006/relationships"><Relationship Id="rId1" Type="http://schemas.openxmlformats.org/officeDocument/2006/relationships/theme" Target="../theme/theme21.xml"/><Relationship Id="rId2" Type="http://schemas.openxmlformats.org/officeDocument/2006/relationships/slideLayout" Target="../slideLayouts/slideLayout21.xml"/>
</Relationships>
</file>

<file path=ppt/slideMasters/_rels/slideMaster22.xml.rels><?xml version="1.0" encoding="UTF-8"?>
<Relationships xmlns="http://schemas.openxmlformats.org/package/2006/relationships"><Relationship Id="rId1" Type="http://schemas.openxmlformats.org/officeDocument/2006/relationships/theme" Target="../theme/theme22.xml"/><Relationship Id="rId2" Type="http://schemas.openxmlformats.org/officeDocument/2006/relationships/slideLayout" Target="../slideLayouts/slideLayout22.xml"/>
</Relationships>
</file>

<file path=ppt/slideMasters/_rels/slideMaster23.xml.rels><?xml version="1.0" encoding="UTF-8"?>
<Relationships xmlns="http://schemas.openxmlformats.org/package/2006/relationships"><Relationship Id="rId1" Type="http://schemas.openxmlformats.org/officeDocument/2006/relationships/theme" Target="../theme/theme23.xml"/><Relationship Id="rId2" Type="http://schemas.openxmlformats.org/officeDocument/2006/relationships/slideLayout" Target="../slideLayouts/slideLayout23.xml"/>
</Relationships>
</file>

<file path=ppt/slideMasters/_rels/slideMaster24.xml.rels><?xml version="1.0" encoding="UTF-8"?>
<Relationships xmlns="http://schemas.openxmlformats.org/package/2006/relationships"><Relationship Id="rId1" Type="http://schemas.openxmlformats.org/officeDocument/2006/relationships/theme" Target="../theme/theme24.xml"/><Relationship Id="rId2" Type="http://schemas.openxmlformats.org/officeDocument/2006/relationships/slideLayout" Target="../slideLayouts/slideLayout24.xml"/>
</Relationships>
</file>

<file path=ppt/slideMasters/_rels/slideMaster25.xml.rels><?xml version="1.0" encoding="UTF-8"?>
<Relationships xmlns="http://schemas.openxmlformats.org/package/2006/relationships"><Relationship Id="rId1" Type="http://schemas.openxmlformats.org/officeDocument/2006/relationships/theme" Target="../theme/theme25.xml"/><Relationship Id="rId2" Type="http://schemas.openxmlformats.org/officeDocument/2006/relationships/slideLayout" Target="../slideLayouts/slideLayout25.xml"/>
</Relationships>
</file>

<file path=ppt/slideMasters/_rels/slideMaster26.xml.rels><?xml version="1.0" encoding="UTF-8"?>
<Relationships xmlns="http://schemas.openxmlformats.org/package/2006/relationships"><Relationship Id="rId1" Type="http://schemas.openxmlformats.org/officeDocument/2006/relationships/theme" Target="../theme/theme26.xml"/><Relationship Id="rId2" Type="http://schemas.openxmlformats.org/officeDocument/2006/relationships/slideLayout" Target="../slideLayouts/slideLayout26.xml"/>
</Relationships>
</file>

<file path=ppt/slideMasters/_rels/slideMaster27.xml.rels><?xml version="1.0" encoding="UTF-8"?>
<Relationships xmlns="http://schemas.openxmlformats.org/package/2006/relationships"><Relationship Id="rId1" Type="http://schemas.openxmlformats.org/officeDocument/2006/relationships/theme" Target="../theme/theme27.xml"/><Relationship Id="rId2" Type="http://schemas.openxmlformats.org/officeDocument/2006/relationships/slideLayout" Target="../slideLayouts/slideLayout27.xml"/>
</Relationships>
</file>

<file path=ppt/slideMasters/_rels/slideMaster28.xml.rels><?xml version="1.0" encoding="UTF-8"?>
<Relationships xmlns="http://schemas.openxmlformats.org/package/2006/relationships"><Relationship Id="rId1" Type="http://schemas.openxmlformats.org/officeDocument/2006/relationships/theme" Target="../theme/theme28.xml"/><Relationship Id="rId2" Type="http://schemas.openxmlformats.org/officeDocument/2006/relationships/slideLayout" Target="../slideLayouts/slideLayout28.xml"/>
</Relationships>
</file>

<file path=ppt/slideMasters/_rels/slideMaster29.xml.rels><?xml version="1.0" encoding="UTF-8"?>
<Relationships xmlns="http://schemas.openxmlformats.org/package/2006/relationships"><Relationship Id="rId1" Type="http://schemas.openxmlformats.org/officeDocument/2006/relationships/theme" Target="../theme/theme29.xml"/><Relationship Id="rId2" Type="http://schemas.openxmlformats.org/officeDocument/2006/relationships/slideLayout" Target="../slideLayouts/slideLayout29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30.xml.rels><?xml version="1.0" encoding="UTF-8"?>
<Relationships xmlns="http://schemas.openxmlformats.org/package/2006/relationships"><Relationship Id="rId1" Type="http://schemas.openxmlformats.org/officeDocument/2006/relationships/theme" Target="../theme/theme30.xml"/><Relationship Id="rId2" Type="http://schemas.openxmlformats.org/officeDocument/2006/relationships/slideLayout" Target="../slideLayouts/slideLayout30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Google Shape;9;p2"/>
          <p:cNvSpPr/>
          <p:nvPr/>
        </p:nvSpPr>
        <p:spPr>
          <a:xfrm>
            <a:off x="7346160" y="130320"/>
            <a:ext cx="4888440" cy="4888440"/>
          </a:xfrm>
          <a:prstGeom prst="ellipse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1" name="Google Shape;10;p2"/>
          <p:cNvGrpSpPr/>
          <p:nvPr/>
        </p:nvGrpSpPr>
        <p:grpSpPr>
          <a:xfrm>
            <a:off x="727200" y="-48960"/>
            <a:ext cx="7703640" cy="5243040"/>
            <a:chOff x="727200" y="-48960"/>
            <a:chExt cx="7703640" cy="5243040"/>
          </a:xfrm>
        </p:grpSpPr>
        <p:sp>
          <p:nvSpPr>
            <p:cNvPr id="2" name="Google Shape;11;p2"/>
            <p:cNvSpPr/>
            <p:nvPr/>
          </p:nvSpPr>
          <p:spPr>
            <a:xfrm>
              <a:off x="727560" y="533520"/>
              <a:ext cx="7702560" cy="4074120"/>
            </a:xfrm>
            <a:prstGeom prst="rect">
              <a:avLst/>
            </a:prstGeom>
            <a:noFill/>
            <a:ln w="19050">
              <a:solidFill>
                <a:srgbClr val="33333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cxnSp>
          <p:nvCxnSpPr>
            <p:cNvPr id="3" name="Google Shape;12;p2"/>
            <p:cNvCxnSpPr/>
            <p:nvPr/>
          </p:nvCxnSpPr>
          <p:spPr>
            <a:xfrm flipV="1">
              <a:off x="727200" y="-48960"/>
              <a:ext cx="720" cy="585720"/>
            </a:xfrm>
            <a:prstGeom prst="straightConnector1">
              <a:avLst/>
            </a:prstGeom>
            <a:ln w="19050">
              <a:solidFill>
                <a:srgbClr val="333333"/>
              </a:solidFill>
              <a:round/>
            </a:ln>
          </p:spPr>
        </p:cxnSp>
        <p:cxnSp>
          <p:nvCxnSpPr>
            <p:cNvPr id="4" name="Google Shape;13;p2"/>
            <p:cNvCxnSpPr/>
            <p:nvPr/>
          </p:nvCxnSpPr>
          <p:spPr>
            <a:xfrm flipV="1">
              <a:off x="8430480" y="4608360"/>
              <a:ext cx="720" cy="586080"/>
            </a:xfrm>
            <a:prstGeom prst="straightConnector1">
              <a:avLst/>
            </a:prstGeom>
            <a:ln w="19050">
              <a:solidFill>
                <a:srgbClr val="333333"/>
              </a:solidFill>
              <a:round/>
            </a:ln>
          </p:spPr>
        </p:cxnSp>
      </p:grpSp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644480" y="1733400"/>
            <a:ext cx="5854320" cy="75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154;p19"/>
          <p:cNvSpPr/>
          <p:nvPr/>
        </p:nvSpPr>
        <p:spPr>
          <a:xfrm>
            <a:off x="8240760" y="4204440"/>
            <a:ext cx="1860840" cy="1860840"/>
          </a:xfrm>
          <a:prstGeom prst="ellipse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44" name="Google Shape;155;p19"/>
          <p:cNvGrpSpPr/>
          <p:nvPr/>
        </p:nvGrpSpPr>
        <p:grpSpPr>
          <a:xfrm>
            <a:off x="232200" y="232560"/>
            <a:ext cx="8988480" cy="5000400"/>
            <a:chOff x="232200" y="232560"/>
            <a:chExt cx="8988480" cy="5000400"/>
          </a:xfrm>
        </p:grpSpPr>
        <p:sp>
          <p:nvSpPr>
            <p:cNvPr id="45" name="Google Shape;156;p19"/>
            <p:cNvSpPr/>
            <p:nvPr/>
          </p:nvSpPr>
          <p:spPr>
            <a:xfrm>
              <a:off x="232200" y="232920"/>
              <a:ext cx="8678160" cy="4683960"/>
            </a:xfrm>
            <a:prstGeom prst="rect">
              <a:avLst/>
            </a:prstGeom>
            <a:noFill/>
            <a:ln w="19050">
              <a:solidFill>
                <a:srgbClr val="33333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cxnSp>
          <p:nvCxnSpPr>
            <p:cNvPr id="46" name="Google Shape;157;p19"/>
            <p:cNvCxnSpPr/>
            <p:nvPr/>
          </p:nvCxnSpPr>
          <p:spPr>
            <a:xfrm flipH="1">
              <a:off x="8911080" y="232560"/>
              <a:ext cx="309960" cy="720"/>
            </a:xfrm>
            <a:prstGeom prst="straightConnector1">
              <a:avLst/>
            </a:prstGeom>
            <a:ln w="19050">
              <a:solidFill>
                <a:srgbClr val="333333"/>
              </a:solidFill>
              <a:round/>
            </a:ln>
          </p:spPr>
        </p:cxnSp>
        <p:cxnSp>
          <p:nvCxnSpPr>
            <p:cNvPr id="47" name="Google Shape;158;p19"/>
            <p:cNvCxnSpPr/>
            <p:nvPr/>
          </p:nvCxnSpPr>
          <p:spPr>
            <a:xfrm>
              <a:off x="233280" y="4917240"/>
              <a:ext cx="720" cy="316080"/>
            </a:xfrm>
            <a:prstGeom prst="straightConnector1">
              <a:avLst/>
            </a:prstGeom>
            <a:ln w="19050">
              <a:solidFill>
                <a:srgbClr val="333333"/>
              </a:solidFill>
              <a:round/>
            </a:ln>
          </p:spPr>
        </p:cxn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167;p20"/>
          <p:cNvSpPr/>
          <p:nvPr/>
        </p:nvSpPr>
        <p:spPr>
          <a:xfrm>
            <a:off x="8142120" y="-886680"/>
            <a:ext cx="1860840" cy="1860840"/>
          </a:xfrm>
          <a:prstGeom prst="ellipse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49" name="Google Shape;168;p20"/>
          <p:cNvGrpSpPr/>
          <p:nvPr/>
        </p:nvGrpSpPr>
        <p:grpSpPr>
          <a:xfrm>
            <a:off x="-720" y="1466640"/>
            <a:ext cx="939960" cy="2327400"/>
            <a:chOff x="-720" y="1466640"/>
            <a:chExt cx="939960" cy="2327400"/>
          </a:xfrm>
        </p:grpSpPr>
        <p:cxnSp>
          <p:nvCxnSpPr>
            <p:cNvPr id="50" name="Google Shape;169;p20"/>
            <p:cNvCxnSpPr/>
            <p:nvPr/>
          </p:nvCxnSpPr>
          <p:spPr>
            <a:xfrm>
              <a:off x="-720" y="1466640"/>
              <a:ext cx="940320" cy="720"/>
            </a:xfrm>
            <a:prstGeom prst="straightConnector1">
              <a:avLst/>
            </a:prstGeom>
            <a:ln w="19050">
              <a:solidFill>
                <a:srgbClr val="333333"/>
              </a:solidFill>
              <a:round/>
            </a:ln>
          </p:spPr>
        </p:cxnSp>
        <p:cxnSp>
          <p:nvCxnSpPr>
            <p:cNvPr id="51" name="Google Shape;170;p20"/>
            <p:cNvCxnSpPr/>
            <p:nvPr/>
          </p:nvCxnSpPr>
          <p:spPr>
            <a:xfrm>
              <a:off x="-720" y="2668320"/>
              <a:ext cx="940320" cy="720"/>
            </a:xfrm>
            <a:prstGeom prst="straightConnector1">
              <a:avLst/>
            </a:prstGeom>
            <a:ln w="19050">
              <a:solidFill>
                <a:srgbClr val="333333"/>
              </a:solidFill>
              <a:round/>
            </a:ln>
          </p:spPr>
        </p:cxnSp>
        <p:cxnSp>
          <p:nvCxnSpPr>
            <p:cNvPr id="52" name="Google Shape;171;p20"/>
            <p:cNvCxnSpPr/>
            <p:nvPr/>
          </p:nvCxnSpPr>
          <p:spPr>
            <a:xfrm>
              <a:off x="-720" y="3793680"/>
              <a:ext cx="940320" cy="720"/>
            </a:xfrm>
            <a:prstGeom prst="straightConnector1">
              <a:avLst/>
            </a:prstGeom>
            <a:ln w="19050">
              <a:solidFill>
                <a:srgbClr val="333333"/>
              </a:solidFill>
              <a:round/>
            </a:ln>
          </p:spPr>
        </p:cxnSp>
      </p:grpSp>
      <p:grpSp>
        <p:nvGrpSpPr>
          <p:cNvPr id="53" name="Google Shape;172;p20"/>
          <p:cNvGrpSpPr/>
          <p:nvPr/>
        </p:nvGrpSpPr>
        <p:grpSpPr>
          <a:xfrm>
            <a:off x="232200" y="232560"/>
            <a:ext cx="8988480" cy="5000400"/>
            <a:chOff x="232200" y="232560"/>
            <a:chExt cx="8988480" cy="5000400"/>
          </a:xfrm>
        </p:grpSpPr>
        <p:sp>
          <p:nvSpPr>
            <p:cNvPr id="54" name="Google Shape;173;p20"/>
            <p:cNvSpPr/>
            <p:nvPr/>
          </p:nvSpPr>
          <p:spPr>
            <a:xfrm>
              <a:off x="232200" y="232920"/>
              <a:ext cx="8678160" cy="4683960"/>
            </a:xfrm>
            <a:prstGeom prst="rect">
              <a:avLst/>
            </a:prstGeom>
            <a:noFill/>
            <a:ln w="19050">
              <a:solidFill>
                <a:srgbClr val="33333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cxnSp>
          <p:nvCxnSpPr>
            <p:cNvPr id="55" name="Google Shape;174;p20"/>
            <p:cNvCxnSpPr/>
            <p:nvPr/>
          </p:nvCxnSpPr>
          <p:spPr>
            <a:xfrm flipH="1">
              <a:off x="8911080" y="232560"/>
              <a:ext cx="309960" cy="720"/>
            </a:xfrm>
            <a:prstGeom prst="straightConnector1">
              <a:avLst/>
            </a:prstGeom>
            <a:ln w="19050">
              <a:solidFill>
                <a:srgbClr val="333333"/>
              </a:solidFill>
              <a:round/>
            </a:ln>
          </p:spPr>
        </p:cxnSp>
        <p:cxnSp>
          <p:nvCxnSpPr>
            <p:cNvPr id="56" name="Google Shape;175;p20"/>
            <p:cNvCxnSpPr/>
            <p:nvPr/>
          </p:nvCxnSpPr>
          <p:spPr>
            <a:xfrm>
              <a:off x="233280" y="4917240"/>
              <a:ext cx="720" cy="316080"/>
            </a:xfrm>
            <a:prstGeom prst="straightConnector1">
              <a:avLst/>
            </a:prstGeom>
            <a:ln w="19050">
              <a:solidFill>
                <a:srgbClr val="333333"/>
              </a:solidFill>
              <a:round/>
            </a:ln>
          </p:spPr>
        </p:cxn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17;p3"/>
          <p:cNvSpPr/>
          <p:nvPr/>
        </p:nvSpPr>
        <p:spPr>
          <a:xfrm>
            <a:off x="6433560" y="0"/>
            <a:ext cx="5142960" cy="5142960"/>
          </a:xfrm>
          <a:prstGeom prst="ellipse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58" name="Google Shape;18;p3"/>
          <p:cNvGrpSpPr/>
          <p:nvPr/>
        </p:nvGrpSpPr>
        <p:grpSpPr>
          <a:xfrm>
            <a:off x="713160" y="-62280"/>
            <a:ext cx="7717680" cy="5209920"/>
            <a:chOff x="713160" y="-62280"/>
            <a:chExt cx="7717680" cy="5209920"/>
          </a:xfrm>
        </p:grpSpPr>
        <p:sp>
          <p:nvSpPr>
            <p:cNvPr id="59" name="Google Shape;19;p3"/>
            <p:cNvSpPr/>
            <p:nvPr/>
          </p:nvSpPr>
          <p:spPr>
            <a:xfrm>
              <a:off x="713160" y="533520"/>
              <a:ext cx="7716960" cy="4074120"/>
            </a:xfrm>
            <a:prstGeom prst="rect">
              <a:avLst/>
            </a:prstGeom>
            <a:noFill/>
            <a:ln w="19050">
              <a:solidFill>
                <a:srgbClr val="33333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cxnSp>
          <p:nvCxnSpPr>
            <p:cNvPr id="60" name="Google Shape;20;p3"/>
            <p:cNvCxnSpPr/>
            <p:nvPr/>
          </p:nvCxnSpPr>
          <p:spPr>
            <a:xfrm flipV="1">
              <a:off x="713160" y="-62280"/>
              <a:ext cx="720" cy="596520"/>
            </a:xfrm>
            <a:prstGeom prst="straightConnector1">
              <a:avLst/>
            </a:prstGeom>
            <a:ln w="19050">
              <a:solidFill>
                <a:srgbClr val="333333"/>
              </a:solidFill>
              <a:round/>
            </a:ln>
          </p:spPr>
        </p:cxnSp>
        <p:cxnSp>
          <p:nvCxnSpPr>
            <p:cNvPr id="61" name="Google Shape;21;p3"/>
            <p:cNvCxnSpPr/>
            <p:nvPr/>
          </p:nvCxnSpPr>
          <p:spPr>
            <a:xfrm>
              <a:off x="8430480" y="4608360"/>
              <a:ext cx="720" cy="539640"/>
            </a:xfrm>
            <a:prstGeom prst="straightConnector1">
              <a:avLst/>
            </a:prstGeom>
            <a:ln w="19050">
              <a:solidFill>
                <a:srgbClr val="333333"/>
              </a:solidFill>
              <a:round/>
            </a:ln>
          </p:spPr>
        </p:cxn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1" r:id="rId2"/>
  </p:sldLayoutIdLst>
</p:sldMaster>
</file>

<file path=ppt/slideMasters/slideMaster1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184;p21"/>
          <p:cNvSpPr/>
          <p:nvPr/>
        </p:nvSpPr>
        <p:spPr>
          <a:xfrm>
            <a:off x="8240760" y="-926640"/>
            <a:ext cx="1860840" cy="1860840"/>
          </a:xfrm>
          <a:prstGeom prst="ellipse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63" name="Google Shape;185;p21"/>
          <p:cNvGrpSpPr/>
          <p:nvPr/>
        </p:nvGrpSpPr>
        <p:grpSpPr>
          <a:xfrm>
            <a:off x="232200" y="-59760"/>
            <a:ext cx="9070560" cy="4977360"/>
            <a:chOff x="232200" y="-59760"/>
            <a:chExt cx="9070560" cy="4977360"/>
          </a:xfrm>
        </p:grpSpPr>
        <p:sp>
          <p:nvSpPr>
            <p:cNvPr id="64" name="Google Shape;186;p21"/>
            <p:cNvSpPr/>
            <p:nvPr/>
          </p:nvSpPr>
          <p:spPr>
            <a:xfrm>
              <a:off x="232200" y="232920"/>
              <a:ext cx="8678160" cy="4683960"/>
            </a:xfrm>
            <a:prstGeom prst="rect">
              <a:avLst/>
            </a:prstGeom>
            <a:noFill/>
            <a:ln w="19050">
              <a:solidFill>
                <a:srgbClr val="33333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cxnSp>
          <p:nvCxnSpPr>
            <p:cNvPr id="65" name="Google Shape;187;p21"/>
            <p:cNvCxnSpPr/>
            <p:nvPr/>
          </p:nvCxnSpPr>
          <p:spPr>
            <a:xfrm flipV="1">
              <a:off x="232200" y="-59760"/>
              <a:ext cx="720" cy="297000"/>
            </a:xfrm>
            <a:prstGeom prst="straightConnector1">
              <a:avLst/>
            </a:prstGeom>
            <a:ln w="19050">
              <a:solidFill>
                <a:srgbClr val="333333"/>
              </a:solidFill>
              <a:round/>
            </a:ln>
          </p:spPr>
        </p:cxnSp>
        <p:cxnSp>
          <p:nvCxnSpPr>
            <p:cNvPr id="66" name="Google Shape;188;p21"/>
            <p:cNvCxnSpPr/>
            <p:nvPr/>
          </p:nvCxnSpPr>
          <p:spPr>
            <a:xfrm>
              <a:off x="8904600" y="4917240"/>
              <a:ext cx="398520" cy="720"/>
            </a:xfrm>
            <a:prstGeom prst="straightConnector1">
              <a:avLst/>
            </a:prstGeom>
            <a:ln w="19050">
              <a:solidFill>
                <a:srgbClr val="333333"/>
              </a:solidFill>
              <a:round/>
            </a:ln>
          </p:spPr>
        </p:cxn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3" r:id="rId2"/>
  </p:sldLayoutIdLst>
</p:sldMaster>
</file>

<file path=ppt/slideMasters/slideMaster1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197;p22"/>
          <p:cNvSpPr/>
          <p:nvPr/>
        </p:nvSpPr>
        <p:spPr>
          <a:xfrm>
            <a:off x="8142120" y="-886680"/>
            <a:ext cx="1860840" cy="1860840"/>
          </a:xfrm>
          <a:prstGeom prst="ellipse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68" name="Google Shape;198;p22"/>
          <p:cNvGrpSpPr/>
          <p:nvPr/>
        </p:nvGrpSpPr>
        <p:grpSpPr>
          <a:xfrm>
            <a:off x="-18720" y="232560"/>
            <a:ext cx="9189000" cy="4685040"/>
            <a:chOff x="-18720" y="232560"/>
            <a:chExt cx="9189000" cy="4685040"/>
          </a:xfrm>
        </p:grpSpPr>
        <p:sp>
          <p:nvSpPr>
            <p:cNvPr id="69" name="Google Shape;199;p22"/>
            <p:cNvSpPr/>
            <p:nvPr/>
          </p:nvSpPr>
          <p:spPr>
            <a:xfrm>
              <a:off x="232200" y="232920"/>
              <a:ext cx="8678160" cy="4683960"/>
            </a:xfrm>
            <a:prstGeom prst="rect">
              <a:avLst/>
            </a:prstGeom>
            <a:noFill/>
            <a:ln w="19050">
              <a:solidFill>
                <a:srgbClr val="33333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cxnSp>
          <p:nvCxnSpPr>
            <p:cNvPr id="70" name="Google Shape;200;p22"/>
            <p:cNvCxnSpPr/>
            <p:nvPr/>
          </p:nvCxnSpPr>
          <p:spPr>
            <a:xfrm flipH="1">
              <a:off x="-18720" y="232560"/>
              <a:ext cx="259200" cy="720"/>
            </a:xfrm>
            <a:prstGeom prst="straightConnector1">
              <a:avLst/>
            </a:prstGeom>
            <a:ln w="19050">
              <a:solidFill>
                <a:srgbClr val="333333"/>
              </a:solidFill>
              <a:round/>
            </a:ln>
          </p:spPr>
        </p:cxnSp>
        <p:cxnSp>
          <p:nvCxnSpPr>
            <p:cNvPr id="71" name="Google Shape;201;p22"/>
            <p:cNvCxnSpPr/>
            <p:nvPr/>
          </p:nvCxnSpPr>
          <p:spPr>
            <a:xfrm flipH="1">
              <a:off x="8911080" y="4917240"/>
              <a:ext cx="259560" cy="720"/>
            </a:xfrm>
            <a:prstGeom prst="straightConnector1">
              <a:avLst/>
            </a:prstGeom>
            <a:ln w="19050">
              <a:solidFill>
                <a:srgbClr val="333333"/>
              </a:solidFill>
              <a:round/>
            </a:ln>
          </p:spPr>
        </p:cxn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5" r:id="rId2"/>
  </p:sldLayoutIdLst>
</p:sldMaster>
</file>

<file path=ppt/slideMasters/slideMaster1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212;p23"/>
          <p:cNvSpPr/>
          <p:nvPr/>
        </p:nvSpPr>
        <p:spPr>
          <a:xfrm>
            <a:off x="8142120" y="-886680"/>
            <a:ext cx="1860840" cy="1860840"/>
          </a:xfrm>
          <a:prstGeom prst="ellipse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73" name="Google Shape;213;p23"/>
          <p:cNvGrpSpPr/>
          <p:nvPr/>
        </p:nvGrpSpPr>
        <p:grpSpPr>
          <a:xfrm>
            <a:off x="232200" y="232560"/>
            <a:ext cx="8988480" cy="5000400"/>
            <a:chOff x="232200" y="232560"/>
            <a:chExt cx="8988480" cy="5000400"/>
          </a:xfrm>
        </p:grpSpPr>
        <p:sp>
          <p:nvSpPr>
            <p:cNvPr id="74" name="Google Shape;214;p23"/>
            <p:cNvSpPr/>
            <p:nvPr/>
          </p:nvSpPr>
          <p:spPr>
            <a:xfrm>
              <a:off x="232200" y="232920"/>
              <a:ext cx="8678160" cy="4683960"/>
            </a:xfrm>
            <a:prstGeom prst="rect">
              <a:avLst/>
            </a:prstGeom>
            <a:noFill/>
            <a:ln w="19050">
              <a:solidFill>
                <a:srgbClr val="33333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cxnSp>
          <p:nvCxnSpPr>
            <p:cNvPr id="75" name="Google Shape;215;p23"/>
            <p:cNvCxnSpPr/>
            <p:nvPr/>
          </p:nvCxnSpPr>
          <p:spPr>
            <a:xfrm flipH="1">
              <a:off x="8911080" y="232560"/>
              <a:ext cx="309960" cy="720"/>
            </a:xfrm>
            <a:prstGeom prst="straightConnector1">
              <a:avLst/>
            </a:prstGeom>
            <a:ln w="19050">
              <a:solidFill>
                <a:srgbClr val="333333"/>
              </a:solidFill>
              <a:round/>
            </a:ln>
          </p:spPr>
        </p:cxnSp>
        <p:cxnSp>
          <p:nvCxnSpPr>
            <p:cNvPr id="76" name="Google Shape;216;p23"/>
            <p:cNvCxnSpPr/>
            <p:nvPr/>
          </p:nvCxnSpPr>
          <p:spPr>
            <a:xfrm>
              <a:off x="233280" y="4917240"/>
              <a:ext cx="720" cy="316080"/>
            </a:xfrm>
            <a:prstGeom prst="straightConnector1">
              <a:avLst/>
            </a:prstGeom>
            <a:ln w="19050">
              <a:solidFill>
                <a:srgbClr val="333333"/>
              </a:solidFill>
              <a:round/>
            </a:ln>
          </p:spPr>
        </p:cxn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7" r:id="rId2"/>
  </p:sldLayoutIdLst>
</p:sldMaster>
</file>

<file path=ppt/slideMasters/slideMaster1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231;p24"/>
          <p:cNvSpPr/>
          <p:nvPr/>
        </p:nvSpPr>
        <p:spPr>
          <a:xfrm>
            <a:off x="6309000" y="2486880"/>
            <a:ext cx="4242600" cy="4242600"/>
          </a:xfrm>
          <a:prstGeom prst="ellipse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78" name="Google Shape;232;p24"/>
          <p:cNvGrpSpPr/>
          <p:nvPr/>
        </p:nvGrpSpPr>
        <p:grpSpPr>
          <a:xfrm>
            <a:off x="-69480" y="539280"/>
            <a:ext cx="9455760" cy="4069440"/>
            <a:chOff x="-69480" y="539280"/>
            <a:chExt cx="9455760" cy="4069440"/>
          </a:xfrm>
        </p:grpSpPr>
        <p:grpSp>
          <p:nvGrpSpPr>
            <p:cNvPr id="79" name="Google Shape;233;p24"/>
            <p:cNvGrpSpPr/>
            <p:nvPr/>
          </p:nvGrpSpPr>
          <p:grpSpPr>
            <a:xfrm>
              <a:off x="713160" y="539640"/>
              <a:ext cx="8673120" cy="4069080"/>
              <a:chOff x="713160" y="539640"/>
              <a:chExt cx="8673120" cy="4069080"/>
            </a:xfrm>
          </p:grpSpPr>
          <p:sp>
            <p:nvSpPr>
              <p:cNvPr id="80" name="Google Shape;234;p24"/>
              <p:cNvSpPr/>
              <p:nvPr/>
            </p:nvSpPr>
            <p:spPr>
              <a:xfrm>
                <a:off x="713160" y="539640"/>
                <a:ext cx="7716960" cy="4068360"/>
              </a:xfrm>
              <a:prstGeom prst="rect">
                <a:avLst/>
              </a:prstGeom>
              <a:noFill/>
              <a:ln w="19050">
                <a:solidFill>
                  <a:srgbClr val="333333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trike="noStrike" u="none">
                  <a:solidFill>
                    <a:srgbClr val="000000"/>
                  </a:solidFill>
                  <a:uFillTx/>
                  <a:latin typeface="Arial"/>
                </a:endParaRPr>
              </a:p>
            </p:txBody>
          </p:sp>
          <p:cxnSp>
            <p:nvCxnSpPr>
              <p:cNvPr id="81" name="Google Shape;235;p24"/>
              <p:cNvCxnSpPr/>
              <p:nvPr/>
            </p:nvCxnSpPr>
            <p:spPr>
              <a:xfrm>
                <a:off x="8407440" y="4608360"/>
                <a:ext cx="979200" cy="720"/>
              </a:xfrm>
              <a:prstGeom prst="straightConnector1">
                <a:avLst/>
              </a:prstGeom>
              <a:ln w="19050">
                <a:solidFill>
                  <a:srgbClr val="333333"/>
                </a:solidFill>
                <a:round/>
              </a:ln>
            </p:spPr>
          </p:cxnSp>
        </p:grpSp>
        <p:cxnSp>
          <p:nvCxnSpPr>
            <p:cNvPr id="82" name="Google Shape;236;p24"/>
            <p:cNvCxnSpPr/>
            <p:nvPr/>
          </p:nvCxnSpPr>
          <p:spPr>
            <a:xfrm flipH="1">
              <a:off x="-69480" y="539280"/>
              <a:ext cx="789480" cy="720"/>
            </a:xfrm>
            <a:prstGeom prst="straightConnector1">
              <a:avLst/>
            </a:prstGeom>
            <a:ln w="19050">
              <a:solidFill>
                <a:srgbClr val="333333"/>
              </a:solidFill>
              <a:round/>
            </a:ln>
          </p:spPr>
        </p:cxn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9" r:id="rId2"/>
  </p:sldLayoutIdLst>
</p:sldMaster>
</file>

<file path=ppt/slideMasters/slideMaster1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244;p25"/>
          <p:cNvSpPr/>
          <p:nvPr/>
        </p:nvSpPr>
        <p:spPr>
          <a:xfrm>
            <a:off x="8240760" y="-926640"/>
            <a:ext cx="1860840" cy="1860840"/>
          </a:xfrm>
          <a:prstGeom prst="ellipse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84" name="Google Shape;245;p25"/>
          <p:cNvGrpSpPr/>
          <p:nvPr/>
        </p:nvGrpSpPr>
        <p:grpSpPr>
          <a:xfrm>
            <a:off x="-18720" y="232560"/>
            <a:ext cx="9189000" cy="4685040"/>
            <a:chOff x="-18720" y="232560"/>
            <a:chExt cx="9189000" cy="4685040"/>
          </a:xfrm>
        </p:grpSpPr>
        <p:sp>
          <p:nvSpPr>
            <p:cNvPr id="85" name="Google Shape;246;p25"/>
            <p:cNvSpPr/>
            <p:nvPr/>
          </p:nvSpPr>
          <p:spPr>
            <a:xfrm>
              <a:off x="232200" y="232920"/>
              <a:ext cx="8678160" cy="4683960"/>
            </a:xfrm>
            <a:prstGeom prst="rect">
              <a:avLst/>
            </a:prstGeom>
            <a:noFill/>
            <a:ln w="19050">
              <a:solidFill>
                <a:srgbClr val="33333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cxnSp>
          <p:nvCxnSpPr>
            <p:cNvPr id="86" name="Google Shape;247;p25"/>
            <p:cNvCxnSpPr/>
            <p:nvPr/>
          </p:nvCxnSpPr>
          <p:spPr>
            <a:xfrm flipH="1">
              <a:off x="-18720" y="4917240"/>
              <a:ext cx="259200" cy="720"/>
            </a:xfrm>
            <a:prstGeom prst="straightConnector1">
              <a:avLst/>
            </a:prstGeom>
            <a:ln w="19050">
              <a:solidFill>
                <a:srgbClr val="333333"/>
              </a:solidFill>
              <a:round/>
            </a:ln>
          </p:spPr>
        </p:cxnSp>
        <p:cxnSp>
          <p:nvCxnSpPr>
            <p:cNvPr id="87" name="Google Shape;248;p25"/>
            <p:cNvCxnSpPr/>
            <p:nvPr/>
          </p:nvCxnSpPr>
          <p:spPr>
            <a:xfrm flipH="1">
              <a:off x="8911080" y="232560"/>
              <a:ext cx="259560" cy="720"/>
            </a:xfrm>
            <a:prstGeom prst="straightConnector1">
              <a:avLst/>
            </a:prstGeom>
            <a:ln w="19050">
              <a:solidFill>
                <a:srgbClr val="333333"/>
              </a:solidFill>
              <a:round/>
            </a:ln>
          </p:spPr>
        </p:cxn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1" r:id="rId2"/>
  </p:sldLayoutIdLst>
</p:sldMaster>
</file>

<file path=ppt/slideMasters/slideMaster1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251;p26"/>
          <p:cNvSpPr/>
          <p:nvPr/>
        </p:nvSpPr>
        <p:spPr>
          <a:xfrm>
            <a:off x="-924480" y="4204440"/>
            <a:ext cx="1860840" cy="1860840"/>
          </a:xfrm>
          <a:prstGeom prst="ellipse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89" name="Google Shape;252;p26"/>
          <p:cNvGrpSpPr/>
          <p:nvPr/>
        </p:nvGrpSpPr>
        <p:grpSpPr>
          <a:xfrm>
            <a:off x="232200" y="232560"/>
            <a:ext cx="8988480" cy="4964760"/>
            <a:chOff x="232200" y="232560"/>
            <a:chExt cx="8988480" cy="4964760"/>
          </a:xfrm>
        </p:grpSpPr>
        <p:sp>
          <p:nvSpPr>
            <p:cNvPr id="90" name="Google Shape;253;p26"/>
            <p:cNvSpPr/>
            <p:nvPr/>
          </p:nvSpPr>
          <p:spPr>
            <a:xfrm>
              <a:off x="232200" y="232920"/>
              <a:ext cx="8678160" cy="4683960"/>
            </a:xfrm>
            <a:prstGeom prst="rect">
              <a:avLst/>
            </a:prstGeom>
            <a:noFill/>
            <a:ln w="19050">
              <a:solidFill>
                <a:srgbClr val="33333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cxnSp>
          <p:nvCxnSpPr>
            <p:cNvPr id="91" name="Google Shape;254;p26"/>
            <p:cNvCxnSpPr/>
            <p:nvPr/>
          </p:nvCxnSpPr>
          <p:spPr>
            <a:xfrm flipH="1">
              <a:off x="8911080" y="232560"/>
              <a:ext cx="309960" cy="720"/>
            </a:xfrm>
            <a:prstGeom prst="straightConnector1">
              <a:avLst/>
            </a:prstGeom>
            <a:ln w="19050">
              <a:solidFill>
                <a:srgbClr val="333333"/>
              </a:solidFill>
              <a:round/>
            </a:ln>
          </p:spPr>
        </p:cxnSp>
        <p:cxnSp>
          <p:nvCxnSpPr>
            <p:cNvPr id="92" name="Google Shape;255;p26"/>
            <p:cNvCxnSpPr/>
            <p:nvPr/>
          </p:nvCxnSpPr>
          <p:spPr>
            <a:xfrm flipV="1">
              <a:off x="232200" y="4890240"/>
              <a:ext cx="720" cy="307440"/>
            </a:xfrm>
            <a:prstGeom prst="straightConnector1">
              <a:avLst/>
            </a:prstGeom>
            <a:ln w="19050">
              <a:solidFill>
                <a:srgbClr val="333333"/>
              </a:solidFill>
              <a:round/>
            </a:ln>
          </p:spPr>
        </p:cxnSp>
      </p:grpSp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3" r:id="rId2"/>
  </p:sldLayoutIdLst>
</p:sldMaster>
</file>

<file path=ppt/slideMasters/slideMaster1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258;p27"/>
          <p:cNvSpPr/>
          <p:nvPr/>
        </p:nvSpPr>
        <p:spPr>
          <a:xfrm>
            <a:off x="6677280" y="-9000"/>
            <a:ext cx="5160960" cy="5160960"/>
          </a:xfrm>
          <a:prstGeom prst="ellipse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96" name="Google Shape;259;p27"/>
          <p:cNvGrpSpPr/>
          <p:nvPr/>
        </p:nvGrpSpPr>
        <p:grpSpPr>
          <a:xfrm>
            <a:off x="713160" y="-78840"/>
            <a:ext cx="8791200" cy="4687560"/>
            <a:chOff x="713160" y="-78840"/>
            <a:chExt cx="8791200" cy="4687560"/>
          </a:xfrm>
        </p:grpSpPr>
        <p:sp>
          <p:nvSpPr>
            <p:cNvPr id="97" name="Google Shape;260;p27"/>
            <p:cNvSpPr/>
            <p:nvPr/>
          </p:nvSpPr>
          <p:spPr>
            <a:xfrm>
              <a:off x="713160" y="533520"/>
              <a:ext cx="7862760" cy="4074120"/>
            </a:xfrm>
            <a:prstGeom prst="rect">
              <a:avLst/>
            </a:prstGeom>
            <a:noFill/>
            <a:ln w="19050">
              <a:solidFill>
                <a:srgbClr val="33333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cxnSp>
          <p:nvCxnSpPr>
            <p:cNvPr id="98" name="Google Shape;261;p27"/>
            <p:cNvCxnSpPr/>
            <p:nvPr/>
          </p:nvCxnSpPr>
          <p:spPr>
            <a:xfrm flipV="1">
              <a:off x="713160" y="-78840"/>
              <a:ext cx="720" cy="625320"/>
            </a:xfrm>
            <a:prstGeom prst="straightConnector1">
              <a:avLst/>
            </a:prstGeom>
            <a:ln w="19050">
              <a:solidFill>
                <a:srgbClr val="333333"/>
              </a:solidFill>
              <a:round/>
            </a:ln>
          </p:spPr>
        </p:cxnSp>
        <p:cxnSp>
          <p:nvCxnSpPr>
            <p:cNvPr id="99" name="Google Shape;262;p27"/>
            <p:cNvCxnSpPr/>
            <p:nvPr/>
          </p:nvCxnSpPr>
          <p:spPr>
            <a:xfrm>
              <a:off x="8571600" y="4608360"/>
              <a:ext cx="933120" cy="720"/>
            </a:xfrm>
            <a:prstGeom prst="straightConnector1">
              <a:avLst/>
            </a:prstGeom>
            <a:ln w="19050">
              <a:solidFill>
                <a:srgbClr val="333333"/>
              </a:solidFill>
              <a:round/>
            </a:ln>
          </p:spPr>
        </p:cxnSp>
      </p:grpSp>
      <p:sp>
        <p:nvSpPr>
          <p:cNvPr id="100" name="Google Shape;265;p27"/>
          <p:cNvSpPr/>
          <p:nvPr/>
        </p:nvSpPr>
        <p:spPr>
          <a:xfrm>
            <a:off x="1094400" y="3384000"/>
            <a:ext cx="5796360" cy="555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15000"/>
              </a:lnSpc>
              <a:spcBef>
                <a:spcPts val="300"/>
              </a:spcBef>
              <a:tabLst>
                <a:tab algn="l" pos="0"/>
              </a:tabLst>
            </a:pPr>
            <a:r>
              <a:rPr b="0" lang="en" sz="1200" strike="noStrike" u="none">
                <a:solidFill>
                  <a:schemeClr val="dk1"/>
                </a:solidFill>
                <a:uFillTx/>
                <a:latin typeface="Hanken Grotesk"/>
                <a:ea typeface="Hanken Grotesk"/>
              </a:rPr>
              <a:t>CREDITS: This presentation template was created by </a:t>
            </a:r>
            <a:r>
              <a:rPr b="1" lang="en" sz="1200" strike="noStrike" u="sng">
                <a:solidFill>
                  <a:schemeClr val="dk1"/>
                </a:solidFill>
                <a:uFillTx/>
                <a:latin typeface="Hanken Grotesk"/>
                <a:ea typeface="Hanken Grotesk"/>
                <a:hlinkClick r:id="rId2"/>
              </a:rPr>
              <a:t>Slidesgo</a:t>
            </a:r>
            <a:r>
              <a:rPr b="1" lang="en" sz="1200" strike="noStrike" u="none">
                <a:solidFill>
                  <a:schemeClr val="dk1"/>
                </a:solidFill>
                <a:uFillTx/>
                <a:latin typeface="Hanken Grotesk"/>
                <a:ea typeface="Hanken Grotesk"/>
              </a:rPr>
              <a:t>,</a:t>
            </a:r>
            <a:r>
              <a:rPr b="0" lang="en" sz="1200" strike="noStrike" u="none">
                <a:solidFill>
                  <a:schemeClr val="dk1"/>
                </a:solidFill>
                <a:uFillTx/>
                <a:latin typeface="Hanken Grotesk"/>
                <a:ea typeface="Hanken Grotesk"/>
              </a:rPr>
              <a:t> and includes icons by</a:t>
            </a:r>
            <a:r>
              <a:rPr b="1" lang="en" sz="1200" strike="noStrike" u="none">
                <a:solidFill>
                  <a:schemeClr val="dk1"/>
                </a:solidFill>
                <a:uFillTx/>
                <a:latin typeface="Hanken Grotesk"/>
                <a:ea typeface="Hanken Grotesk"/>
              </a:rPr>
              <a:t> </a:t>
            </a:r>
            <a:r>
              <a:rPr b="1" lang="en" sz="1200" strike="noStrike" u="sng">
                <a:solidFill>
                  <a:schemeClr val="dk1"/>
                </a:solidFill>
                <a:uFillTx/>
                <a:latin typeface="Hanken Grotesk"/>
                <a:ea typeface="Hanken Grotesk"/>
                <a:hlinkClick r:id="rId3"/>
              </a:rPr>
              <a:t>Flaticon</a:t>
            </a:r>
            <a:r>
              <a:rPr b="1" lang="en" sz="1200" strike="noStrike" u="none">
                <a:solidFill>
                  <a:schemeClr val="dk1"/>
                </a:solidFill>
                <a:uFillTx/>
                <a:latin typeface="Hanken Grotesk"/>
                <a:ea typeface="Hanken Grotesk"/>
              </a:rPr>
              <a:t>,</a:t>
            </a:r>
            <a:r>
              <a:rPr b="0" lang="en" sz="1200" strike="noStrike" u="none">
                <a:solidFill>
                  <a:schemeClr val="dk1"/>
                </a:solidFill>
                <a:uFillTx/>
                <a:latin typeface="Hanken Grotesk"/>
                <a:ea typeface="Hanken Grotesk"/>
              </a:rPr>
              <a:t> and infographics &amp; images by </a:t>
            </a:r>
            <a:r>
              <a:rPr b="1" lang="en" sz="1200" strike="noStrike" u="sng">
                <a:solidFill>
                  <a:schemeClr val="dk1"/>
                </a:solidFill>
                <a:uFillTx/>
                <a:latin typeface="Hanken Grotesk"/>
                <a:ea typeface="Hanken Grotesk"/>
                <a:hlinkClick r:id="rId4"/>
              </a:rPr>
              <a:t>Freepik</a:t>
            </a:r>
            <a:r>
              <a:rPr b="1" lang="en" sz="1200" strike="noStrike" u="sng">
                <a:solidFill>
                  <a:schemeClr val="dk1"/>
                </a:solidFill>
                <a:uFillTx/>
                <a:latin typeface="Hanken Grotesk"/>
                <a:ea typeface="Hanken Grotesk"/>
              </a:rPr>
              <a:t> </a:t>
            </a:r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5" r:id="rId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80;p11"/>
          <p:cNvSpPr/>
          <p:nvPr/>
        </p:nvSpPr>
        <p:spPr>
          <a:xfrm>
            <a:off x="-3422880" y="0"/>
            <a:ext cx="5142960" cy="5142960"/>
          </a:xfrm>
          <a:prstGeom prst="ellipse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10" name="Google Shape;81;p11"/>
          <p:cNvGrpSpPr/>
          <p:nvPr/>
        </p:nvGrpSpPr>
        <p:grpSpPr>
          <a:xfrm>
            <a:off x="727200" y="-382320"/>
            <a:ext cx="7703640" cy="5907240"/>
            <a:chOff x="727200" y="-382320"/>
            <a:chExt cx="7703640" cy="5907240"/>
          </a:xfrm>
        </p:grpSpPr>
        <p:sp>
          <p:nvSpPr>
            <p:cNvPr id="11" name="Google Shape;82;p11"/>
            <p:cNvSpPr/>
            <p:nvPr/>
          </p:nvSpPr>
          <p:spPr>
            <a:xfrm>
              <a:off x="727560" y="533520"/>
              <a:ext cx="7702560" cy="4074120"/>
            </a:xfrm>
            <a:prstGeom prst="rect">
              <a:avLst/>
            </a:prstGeom>
            <a:noFill/>
            <a:ln w="19050">
              <a:solidFill>
                <a:srgbClr val="33333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cxnSp>
          <p:nvCxnSpPr>
            <p:cNvPr id="12" name="Google Shape;83;p11"/>
            <p:cNvCxnSpPr/>
            <p:nvPr/>
          </p:nvCxnSpPr>
          <p:spPr>
            <a:xfrm>
              <a:off x="727200" y="4608360"/>
              <a:ext cx="720" cy="916920"/>
            </a:xfrm>
            <a:prstGeom prst="straightConnector1">
              <a:avLst/>
            </a:prstGeom>
            <a:ln w="19050">
              <a:solidFill>
                <a:srgbClr val="333333"/>
              </a:solidFill>
              <a:round/>
            </a:ln>
          </p:spPr>
        </p:cxnSp>
        <p:cxnSp>
          <p:nvCxnSpPr>
            <p:cNvPr id="13" name="Google Shape;84;p11"/>
            <p:cNvCxnSpPr/>
            <p:nvPr/>
          </p:nvCxnSpPr>
          <p:spPr>
            <a:xfrm>
              <a:off x="8430480" y="-382320"/>
              <a:ext cx="720" cy="916560"/>
            </a:xfrm>
            <a:prstGeom prst="straightConnector1">
              <a:avLst/>
            </a:prstGeom>
            <a:ln w="19050">
              <a:solidFill>
                <a:srgbClr val="333333"/>
              </a:solidFill>
              <a:round/>
            </a:ln>
          </p:spPr>
        </p:cxn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2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267;p28"/>
          <p:cNvSpPr/>
          <p:nvPr/>
        </p:nvSpPr>
        <p:spPr>
          <a:xfrm>
            <a:off x="8240760" y="4204440"/>
            <a:ext cx="1860840" cy="1860840"/>
          </a:xfrm>
          <a:prstGeom prst="ellipse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102" name="Google Shape;268;p28"/>
          <p:cNvGrpSpPr/>
          <p:nvPr/>
        </p:nvGrpSpPr>
        <p:grpSpPr>
          <a:xfrm>
            <a:off x="232200" y="-49320"/>
            <a:ext cx="8679240" cy="5250960"/>
            <a:chOff x="232200" y="-49320"/>
            <a:chExt cx="8679240" cy="5250960"/>
          </a:xfrm>
        </p:grpSpPr>
        <p:sp>
          <p:nvSpPr>
            <p:cNvPr id="103" name="Google Shape;269;p28"/>
            <p:cNvSpPr/>
            <p:nvPr/>
          </p:nvSpPr>
          <p:spPr>
            <a:xfrm>
              <a:off x="232200" y="232920"/>
              <a:ext cx="8678160" cy="4683960"/>
            </a:xfrm>
            <a:prstGeom prst="rect">
              <a:avLst/>
            </a:prstGeom>
            <a:noFill/>
            <a:ln w="19050">
              <a:solidFill>
                <a:srgbClr val="33333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grpSp>
          <p:nvGrpSpPr>
            <p:cNvPr id="104" name="Google Shape;270;p28"/>
            <p:cNvGrpSpPr/>
            <p:nvPr/>
          </p:nvGrpSpPr>
          <p:grpSpPr>
            <a:xfrm>
              <a:off x="232200" y="-49320"/>
              <a:ext cx="8679240" cy="5250960"/>
              <a:chOff x="232200" y="-49320"/>
              <a:chExt cx="8679240" cy="5250960"/>
            </a:xfrm>
          </p:grpSpPr>
          <p:cxnSp>
            <p:nvCxnSpPr>
              <p:cNvPr id="105" name="Google Shape;271;p28"/>
              <p:cNvCxnSpPr/>
              <p:nvPr/>
            </p:nvCxnSpPr>
            <p:spPr>
              <a:xfrm flipV="1">
                <a:off x="232200" y="-49320"/>
                <a:ext cx="720" cy="284400"/>
              </a:xfrm>
              <a:prstGeom prst="straightConnector1">
                <a:avLst/>
              </a:prstGeom>
              <a:ln w="19050">
                <a:solidFill>
                  <a:srgbClr val="333333"/>
                </a:solidFill>
                <a:round/>
              </a:ln>
            </p:spPr>
          </p:cxnSp>
          <p:cxnSp>
            <p:nvCxnSpPr>
              <p:cNvPr id="106" name="Google Shape;272;p28"/>
              <p:cNvCxnSpPr/>
              <p:nvPr/>
            </p:nvCxnSpPr>
            <p:spPr>
              <a:xfrm flipV="1">
                <a:off x="8911080" y="4917240"/>
                <a:ext cx="720" cy="284760"/>
              </a:xfrm>
              <a:prstGeom prst="straightConnector1">
                <a:avLst/>
              </a:prstGeom>
              <a:ln w="19050">
                <a:solidFill>
                  <a:srgbClr val="333333"/>
                </a:solidFill>
                <a:round/>
              </a:ln>
            </p:spPr>
          </p:cxnSp>
        </p:grp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7" r:id="rId2"/>
  </p:sldLayoutIdLst>
</p:sldMaster>
</file>

<file path=ppt/slideMasters/slideMaster2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274;p29"/>
          <p:cNvSpPr/>
          <p:nvPr/>
        </p:nvSpPr>
        <p:spPr>
          <a:xfrm>
            <a:off x="8142120" y="-886680"/>
            <a:ext cx="1860840" cy="1860840"/>
          </a:xfrm>
          <a:prstGeom prst="ellipse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108" name="Google Shape;275;p29"/>
          <p:cNvGrpSpPr/>
          <p:nvPr/>
        </p:nvGrpSpPr>
        <p:grpSpPr>
          <a:xfrm>
            <a:off x="232200" y="232560"/>
            <a:ext cx="9045360" cy="4975920"/>
            <a:chOff x="232200" y="232560"/>
            <a:chExt cx="9045360" cy="4975920"/>
          </a:xfrm>
        </p:grpSpPr>
        <p:sp>
          <p:nvSpPr>
            <p:cNvPr id="109" name="Google Shape;276;p29"/>
            <p:cNvSpPr/>
            <p:nvPr/>
          </p:nvSpPr>
          <p:spPr>
            <a:xfrm>
              <a:off x="232200" y="232920"/>
              <a:ext cx="8678160" cy="4683960"/>
            </a:xfrm>
            <a:prstGeom prst="rect">
              <a:avLst/>
            </a:prstGeom>
            <a:noFill/>
            <a:ln w="19050">
              <a:solidFill>
                <a:srgbClr val="33333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cxnSp>
          <p:nvCxnSpPr>
            <p:cNvPr id="110" name="Google Shape;277;p29"/>
            <p:cNvCxnSpPr/>
            <p:nvPr/>
          </p:nvCxnSpPr>
          <p:spPr>
            <a:xfrm>
              <a:off x="8911080" y="232560"/>
              <a:ext cx="366840" cy="720"/>
            </a:xfrm>
            <a:prstGeom prst="straightConnector1">
              <a:avLst/>
            </a:prstGeom>
            <a:ln w="19050">
              <a:solidFill>
                <a:srgbClr val="333333"/>
              </a:solidFill>
              <a:round/>
            </a:ln>
          </p:spPr>
        </p:cxnSp>
        <p:cxnSp>
          <p:nvCxnSpPr>
            <p:cNvPr id="111" name="Google Shape;278;p29"/>
            <p:cNvCxnSpPr/>
            <p:nvPr/>
          </p:nvCxnSpPr>
          <p:spPr>
            <a:xfrm>
              <a:off x="232200" y="4917240"/>
              <a:ext cx="1800" cy="291600"/>
            </a:xfrm>
            <a:prstGeom prst="straightConnector1">
              <a:avLst/>
            </a:prstGeom>
            <a:ln w="19050">
              <a:solidFill>
                <a:srgbClr val="333333"/>
              </a:solidFill>
              <a:round/>
            </a:ln>
          </p:spPr>
        </p:cxn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9" r:id="rId2"/>
  </p:sldLayoutIdLst>
</p:sldMaster>
</file>

<file path=ppt/slideMasters/slideMaster2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26;p4"/>
          <p:cNvSpPr/>
          <p:nvPr/>
        </p:nvSpPr>
        <p:spPr>
          <a:xfrm>
            <a:off x="8240760" y="4204440"/>
            <a:ext cx="1860840" cy="1860840"/>
          </a:xfrm>
          <a:prstGeom prst="ellipse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113" name="Google Shape;27;p4"/>
          <p:cNvGrpSpPr/>
          <p:nvPr/>
        </p:nvGrpSpPr>
        <p:grpSpPr>
          <a:xfrm>
            <a:off x="-18720" y="232560"/>
            <a:ext cx="8930160" cy="5027760"/>
            <a:chOff x="-18720" y="232560"/>
            <a:chExt cx="8930160" cy="5027760"/>
          </a:xfrm>
        </p:grpSpPr>
        <p:sp>
          <p:nvSpPr>
            <p:cNvPr id="114" name="Google Shape;28;p4"/>
            <p:cNvSpPr/>
            <p:nvPr/>
          </p:nvSpPr>
          <p:spPr>
            <a:xfrm>
              <a:off x="232200" y="232920"/>
              <a:ext cx="8678160" cy="4683960"/>
            </a:xfrm>
            <a:prstGeom prst="rect">
              <a:avLst/>
            </a:prstGeom>
            <a:noFill/>
            <a:ln w="19050">
              <a:solidFill>
                <a:srgbClr val="33333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cxnSp>
          <p:nvCxnSpPr>
            <p:cNvPr id="115" name="Google Shape;29;p4"/>
            <p:cNvCxnSpPr/>
            <p:nvPr/>
          </p:nvCxnSpPr>
          <p:spPr>
            <a:xfrm flipH="1">
              <a:off x="-18720" y="232560"/>
              <a:ext cx="259200" cy="720"/>
            </a:xfrm>
            <a:prstGeom prst="straightConnector1">
              <a:avLst/>
            </a:prstGeom>
            <a:ln w="19050">
              <a:solidFill>
                <a:srgbClr val="333333"/>
              </a:solidFill>
              <a:round/>
            </a:ln>
          </p:spPr>
        </p:cxnSp>
        <p:cxnSp>
          <p:nvCxnSpPr>
            <p:cNvPr id="116" name="Google Shape;30;p4"/>
            <p:cNvCxnSpPr/>
            <p:nvPr/>
          </p:nvCxnSpPr>
          <p:spPr>
            <a:xfrm>
              <a:off x="8911080" y="4917240"/>
              <a:ext cx="720" cy="343440"/>
            </a:xfrm>
            <a:prstGeom prst="straightConnector1">
              <a:avLst/>
            </a:prstGeom>
            <a:ln w="19050">
              <a:solidFill>
                <a:srgbClr val="333333"/>
              </a:solidFill>
              <a:round/>
            </a:ln>
          </p:spPr>
        </p:cxnSp>
      </p:grpSp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1644480" y="1733400"/>
            <a:ext cx="5854320" cy="75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91" r:id="rId2"/>
  </p:sldLayoutIdLst>
</p:sldMaster>
</file>

<file path=ppt/slideMasters/slideMaster2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34;p5"/>
          <p:cNvSpPr/>
          <p:nvPr/>
        </p:nvSpPr>
        <p:spPr>
          <a:xfrm>
            <a:off x="8240760" y="4204440"/>
            <a:ext cx="1860840" cy="1860840"/>
          </a:xfrm>
          <a:prstGeom prst="ellipse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122" name="Google Shape;35;p5"/>
          <p:cNvGrpSpPr/>
          <p:nvPr/>
        </p:nvGrpSpPr>
        <p:grpSpPr>
          <a:xfrm>
            <a:off x="-77040" y="232560"/>
            <a:ext cx="8988480" cy="4964760"/>
            <a:chOff x="-77040" y="232560"/>
            <a:chExt cx="8988480" cy="4964760"/>
          </a:xfrm>
        </p:grpSpPr>
        <p:sp>
          <p:nvSpPr>
            <p:cNvPr id="123" name="Google Shape;36;p5"/>
            <p:cNvSpPr/>
            <p:nvPr/>
          </p:nvSpPr>
          <p:spPr>
            <a:xfrm>
              <a:off x="232200" y="232920"/>
              <a:ext cx="8678160" cy="4683960"/>
            </a:xfrm>
            <a:prstGeom prst="rect">
              <a:avLst/>
            </a:prstGeom>
            <a:noFill/>
            <a:ln w="19050">
              <a:solidFill>
                <a:srgbClr val="33333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cxnSp>
          <p:nvCxnSpPr>
            <p:cNvPr id="124" name="Google Shape;37;p5"/>
            <p:cNvCxnSpPr/>
            <p:nvPr/>
          </p:nvCxnSpPr>
          <p:spPr>
            <a:xfrm flipH="1">
              <a:off x="-77040" y="232560"/>
              <a:ext cx="309960" cy="720"/>
            </a:xfrm>
            <a:prstGeom prst="straightConnector1">
              <a:avLst/>
            </a:prstGeom>
            <a:ln w="19050">
              <a:solidFill>
                <a:srgbClr val="333333"/>
              </a:solidFill>
              <a:round/>
            </a:ln>
          </p:spPr>
        </p:cxnSp>
        <p:cxnSp>
          <p:nvCxnSpPr>
            <p:cNvPr id="125" name="Google Shape;38;p5"/>
            <p:cNvCxnSpPr/>
            <p:nvPr/>
          </p:nvCxnSpPr>
          <p:spPr>
            <a:xfrm flipV="1">
              <a:off x="8911080" y="4890240"/>
              <a:ext cx="720" cy="307440"/>
            </a:xfrm>
            <a:prstGeom prst="straightConnector1">
              <a:avLst/>
            </a:prstGeom>
            <a:ln w="19050">
              <a:solidFill>
                <a:srgbClr val="333333"/>
              </a:solidFill>
              <a:round/>
            </a:ln>
          </p:spPr>
        </p:cxnSp>
      </p:grpSp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1644480" y="1733400"/>
            <a:ext cx="5854320" cy="75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93" r:id="rId2"/>
  </p:sldLayoutIdLst>
</p:sldMaster>
</file>

<file path=ppt/slideMasters/slideMaster2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45;p6"/>
          <p:cNvSpPr/>
          <p:nvPr/>
        </p:nvSpPr>
        <p:spPr>
          <a:xfrm>
            <a:off x="8240760" y="4204440"/>
            <a:ext cx="1860840" cy="1860840"/>
          </a:xfrm>
          <a:prstGeom prst="ellipse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133" name="Google Shape;46;p6"/>
          <p:cNvGrpSpPr/>
          <p:nvPr/>
        </p:nvGrpSpPr>
        <p:grpSpPr>
          <a:xfrm>
            <a:off x="232200" y="-49320"/>
            <a:ext cx="8679240" cy="5250960"/>
            <a:chOff x="232200" y="-49320"/>
            <a:chExt cx="8679240" cy="5250960"/>
          </a:xfrm>
        </p:grpSpPr>
        <p:grpSp>
          <p:nvGrpSpPr>
            <p:cNvPr id="134" name="Google Shape;47;p6"/>
            <p:cNvGrpSpPr/>
            <p:nvPr/>
          </p:nvGrpSpPr>
          <p:grpSpPr>
            <a:xfrm>
              <a:off x="232200" y="-49320"/>
              <a:ext cx="8679240" cy="5250960"/>
              <a:chOff x="232200" y="-49320"/>
              <a:chExt cx="8679240" cy="5250960"/>
            </a:xfrm>
          </p:grpSpPr>
          <p:sp>
            <p:nvSpPr>
              <p:cNvPr id="135" name="Google Shape;48;p6"/>
              <p:cNvSpPr/>
              <p:nvPr/>
            </p:nvSpPr>
            <p:spPr>
              <a:xfrm>
                <a:off x="232200" y="232920"/>
                <a:ext cx="8678160" cy="4683960"/>
              </a:xfrm>
              <a:prstGeom prst="rect">
                <a:avLst/>
              </a:prstGeom>
              <a:noFill/>
              <a:ln w="19050">
                <a:solidFill>
                  <a:srgbClr val="333333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trike="noStrike" u="none">
                  <a:solidFill>
                    <a:srgbClr val="000000"/>
                  </a:solidFill>
                  <a:uFillTx/>
                  <a:latin typeface="Arial"/>
                </a:endParaRPr>
              </a:p>
            </p:txBody>
          </p:sp>
          <p:cxnSp>
            <p:nvCxnSpPr>
              <p:cNvPr id="136" name="Google Shape;49;p6"/>
              <p:cNvCxnSpPr/>
              <p:nvPr/>
            </p:nvCxnSpPr>
            <p:spPr>
              <a:xfrm flipV="1">
                <a:off x="8911080" y="-49320"/>
                <a:ext cx="720" cy="284400"/>
              </a:xfrm>
              <a:prstGeom prst="straightConnector1">
                <a:avLst/>
              </a:prstGeom>
              <a:ln w="19050">
                <a:solidFill>
                  <a:srgbClr val="333333"/>
                </a:solidFill>
                <a:round/>
              </a:ln>
            </p:spPr>
          </p:cxnSp>
          <p:cxnSp>
            <p:nvCxnSpPr>
              <p:cNvPr id="137" name="Google Shape;50;p6"/>
              <p:cNvCxnSpPr/>
              <p:nvPr/>
            </p:nvCxnSpPr>
            <p:spPr>
              <a:xfrm flipV="1">
                <a:off x="232200" y="4917240"/>
                <a:ext cx="720" cy="284760"/>
              </a:xfrm>
              <a:prstGeom prst="straightConnector1">
                <a:avLst/>
              </a:prstGeom>
              <a:ln w="19050">
                <a:solidFill>
                  <a:srgbClr val="333333"/>
                </a:solidFill>
                <a:round/>
              </a:ln>
            </p:spPr>
          </p:cxnSp>
        </p:grpSp>
        <p:sp>
          <p:nvSpPr>
            <p:cNvPr id="138" name="Google Shape;51;p6"/>
            <p:cNvSpPr/>
            <p:nvPr/>
          </p:nvSpPr>
          <p:spPr>
            <a:xfrm>
              <a:off x="232200" y="232920"/>
              <a:ext cx="8678160" cy="4683960"/>
            </a:xfrm>
            <a:prstGeom prst="rect">
              <a:avLst/>
            </a:prstGeom>
            <a:noFill/>
            <a:ln w="19050">
              <a:solidFill>
                <a:srgbClr val="33333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</p:grpSp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1644480" y="1733400"/>
            <a:ext cx="5854320" cy="75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95" r:id="rId2"/>
  </p:sldLayoutIdLst>
</p:sldMaster>
</file>

<file path=ppt/slideMasters/slideMaster2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54;p7"/>
          <p:cNvSpPr/>
          <p:nvPr/>
        </p:nvSpPr>
        <p:spPr>
          <a:xfrm>
            <a:off x="8240760" y="4204440"/>
            <a:ext cx="1860840" cy="1860840"/>
          </a:xfrm>
          <a:prstGeom prst="ellipse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142" name="Google Shape;55;p7"/>
          <p:cNvGrpSpPr/>
          <p:nvPr/>
        </p:nvGrpSpPr>
        <p:grpSpPr>
          <a:xfrm>
            <a:off x="-18720" y="-15840"/>
            <a:ext cx="8930160" cy="4933440"/>
            <a:chOff x="-18720" y="-15840"/>
            <a:chExt cx="8930160" cy="4933440"/>
          </a:xfrm>
        </p:grpSpPr>
        <p:sp>
          <p:nvSpPr>
            <p:cNvPr id="143" name="Google Shape;56;p7"/>
            <p:cNvSpPr/>
            <p:nvPr/>
          </p:nvSpPr>
          <p:spPr>
            <a:xfrm>
              <a:off x="232200" y="232920"/>
              <a:ext cx="8678160" cy="4683960"/>
            </a:xfrm>
            <a:prstGeom prst="rect">
              <a:avLst/>
            </a:prstGeom>
            <a:noFill/>
            <a:ln w="19050">
              <a:solidFill>
                <a:srgbClr val="33333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cxnSp>
          <p:nvCxnSpPr>
            <p:cNvPr id="144" name="Google Shape;57;p7"/>
            <p:cNvCxnSpPr/>
            <p:nvPr/>
          </p:nvCxnSpPr>
          <p:spPr>
            <a:xfrm flipH="1">
              <a:off x="-18720" y="4917240"/>
              <a:ext cx="259200" cy="720"/>
            </a:xfrm>
            <a:prstGeom prst="straightConnector1">
              <a:avLst/>
            </a:prstGeom>
            <a:ln w="19050">
              <a:solidFill>
                <a:srgbClr val="333333"/>
              </a:solidFill>
              <a:round/>
            </a:ln>
          </p:spPr>
        </p:cxnSp>
        <p:cxnSp>
          <p:nvCxnSpPr>
            <p:cNvPr id="145" name="Google Shape;58;p7"/>
            <p:cNvCxnSpPr/>
            <p:nvPr/>
          </p:nvCxnSpPr>
          <p:spPr>
            <a:xfrm flipV="1">
              <a:off x="8911080" y="-15840"/>
              <a:ext cx="720" cy="259200"/>
            </a:xfrm>
            <a:prstGeom prst="straightConnector1">
              <a:avLst/>
            </a:prstGeom>
            <a:ln w="19050">
              <a:solidFill>
                <a:srgbClr val="333333"/>
              </a:solidFill>
              <a:round/>
            </a:ln>
          </p:spPr>
        </p:cxn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97" r:id="rId2"/>
  </p:sldLayoutIdLst>
</p:sldMaster>
</file>

<file path=ppt/slideMasters/slideMaster2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62;p8"/>
          <p:cNvSpPr/>
          <p:nvPr/>
        </p:nvSpPr>
        <p:spPr>
          <a:xfrm>
            <a:off x="2007360" y="2777040"/>
            <a:ext cx="5142960" cy="5142960"/>
          </a:xfrm>
          <a:prstGeom prst="ellipse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147" name="Google Shape;63;p8"/>
          <p:cNvGrpSpPr/>
          <p:nvPr/>
        </p:nvGrpSpPr>
        <p:grpSpPr>
          <a:xfrm>
            <a:off x="0" y="533520"/>
            <a:ext cx="9271080" cy="4075200"/>
            <a:chOff x="0" y="533520"/>
            <a:chExt cx="9271080" cy="4075200"/>
          </a:xfrm>
        </p:grpSpPr>
        <p:sp>
          <p:nvSpPr>
            <p:cNvPr id="148" name="Google Shape;64;p8"/>
            <p:cNvSpPr/>
            <p:nvPr/>
          </p:nvSpPr>
          <p:spPr>
            <a:xfrm>
              <a:off x="727560" y="533520"/>
              <a:ext cx="7702560" cy="4074120"/>
            </a:xfrm>
            <a:prstGeom prst="rect">
              <a:avLst/>
            </a:prstGeom>
            <a:noFill/>
            <a:ln w="19050">
              <a:solidFill>
                <a:srgbClr val="33333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cxnSp>
          <p:nvCxnSpPr>
            <p:cNvPr id="149" name="Google Shape;65;p8"/>
            <p:cNvCxnSpPr/>
            <p:nvPr/>
          </p:nvCxnSpPr>
          <p:spPr>
            <a:xfrm flipH="1">
              <a:off x="8430840" y="533520"/>
              <a:ext cx="840600" cy="720"/>
            </a:xfrm>
            <a:prstGeom prst="straightConnector1">
              <a:avLst/>
            </a:prstGeom>
            <a:ln w="19050">
              <a:solidFill>
                <a:srgbClr val="333333"/>
              </a:solidFill>
              <a:round/>
            </a:ln>
          </p:spPr>
        </p:cxnSp>
        <p:cxnSp>
          <p:nvCxnSpPr>
            <p:cNvPr id="150" name="Google Shape;66;p8"/>
            <p:cNvCxnSpPr/>
            <p:nvPr/>
          </p:nvCxnSpPr>
          <p:spPr>
            <a:xfrm flipH="1">
              <a:off x="0" y="4608360"/>
              <a:ext cx="741240" cy="720"/>
            </a:xfrm>
            <a:prstGeom prst="straightConnector1">
              <a:avLst/>
            </a:prstGeom>
            <a:ln w="19050">
              <a:solidFill>
                <a:srgbClr val="333333"/>
              </a:solidFill>
              <a:round/>
            </a:ln>
          </p:spPr>
        </p:cxnSp>
      </p:grpSp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99" r:id="rId2"/>
  </p:sldLayoutIdLst>
</p:sldMaster>
</file>

<file path=ppt/slideMasters/slideMaster2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69;p9"/>
          <p:cNvSpPr/>
          <p:nvPr/>
        </p:nvSpPr>
        <p:spPr>
          <a:xfrm>
            <a:off x="-2613600" y="-126000"/>
            <a:ext cx="5401440" cy="5401440"/>
          </a:xfrm>
          <a:prstGeom prst="ellipse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154" name="Google Shape;70;p9"/>
          <p:cNvGrpSpPr/>
          <p:nvPr/>
        </p:nvGrpSpPr>
        <p:grpSpPr>
          <a:xfrm>
            <a:off x="727200" y="-48960"/>
            <a:ext cx="7703640" cy="5243040"/>
            <a:chOff x="727200" y="-48960"/>
            <a:chExt cx="7703640" cy="5243040"/>
          </a:xfrm>
        </p:grpSpPr>
        <p:sp>
          <p:nvSpPr>
            <p:cNvPr id="155" name="Google Shape;71;p9"/>
            <p:cNvSpPr/>
            <p:nvPr/>
          </p:nvSpPr>
          <p:spPr>
            <a:xfrm>
              <a:off x="727560" y="533520"/>
              <a:ext cx="7702560" cy="4074120"/>
            </a:xfrm>
            <a:prstGeom prst="rect">
              <a:avLst/>
            </a:prstGeom>
            <a:noFill/>
            <a:ln w="19050">
              <a:solidFill>
                <a:srgbClr val="33333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cxnSp>
          <p:nvCxnSpPr>
            <p:cNvPr id="156" name="Google Shape;72;p9"/>
            <p:cNvCxnSpPr/>
            <p:nvPr/>
          </p:nvCxnSpPr>
          <p:spPr>
            <a:xfrm flipV="1">
              <a:off x="727200" y="-48960"/>
              <a:ext cx="720" cy="585720"/>
            </a:xfrm>
            <a:prstGeom prst="straightConnector1">
              <a:avLst/>
            </a:prstGeom>
            <a:ln w="19050">
              <a:solidFill>
                <a:srgbClr val="333333"/>
              </a:solidFill>
              <a:round/>
            </a:ln>
          </p:spPr>
        </p:cxnSp>
        <p:cxnSp>
          <p:nvCxnSpPr>
            <p:cNvPr id="157" name="Google Shape;73;p9"/>
            <p:cNvCxnSpPr/>
            <p:nvPr/>
          </p:nvCxnSpPr>
          <p:spPr>
            <a:xfrm flipV="1">
              <a:off x="8430480" y="4608360"/>
              <a:ext cx="720" cy="586080"/>
            </a:xfrm>
            <a:prstGeom prst="straightConnector1">
              <a:avLst/>
            </a:prstGeom>
            <a:ln w="19050">
              <a:solidFill>
                <a:srgbClr val="333333"/>
              </a:solidFill>
              <a:round/>
            </a:ln>
          </p:spPr>
        </p:cxn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01" r:id="rId2"/>
  </p:sldLayoutIdLst>
</p:sldMaster>
</file>

<file path=ppt/slideMasters/slideMaster2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703" r:id="rId2"/>
  </p:sldLayoutIdLst>
</p:sldMaster>
</file>

<file path=ppt/slideMasters/slideMaster2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e2a4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705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3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e2a4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707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89;p13"/>
          <p:cNvSpPr/>
          <p:nvPr/>
        </p:nvSpPr>
        <p:spPr>
          <a:xfrm>
            <a:off x="-941760" y="4204440"/>
            <a:ext cx="1860840" cy="1860840"/>
          </a:xfrm>
          <a:prstGeom prst="ellipse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15" name="Google Shape;90;p13"/>
          <p:cNvGrpSpPr/>
          <p:nvPr/>
        </p:nvGrpSpPr>
        <p:grpSpPr>
          <a:xfrm>
            <a:off x="-18720" y="232560"/>
            <a:ext cx="9189000" cy="4685040"/>
            <a:chOff x="-18720" y="232560"/>
            <a:chExt cx="9189000" cy="4685040"/>
          </a:xfrm>
        </p:grpSpPr>
        <p:sp>
          <p:nvSpPr>
            <p:cNvPr id="16" name="Google Shape;91;p13"/>
            <p:cNvSpPr/>
            <p:nvPr/>
          </p:nvSpPr>
          <p:spPr>
            <a:xfrm>
              <a:off x="232200" y="232920"/>
              <a:ext cx="8678160" cy="4683960"/>
            </a:xfrm>
            <a:prstGeom prst="rect">
              <a:avLst/>
            </a:prstGeom>
            <a:noFill/>
            <a:ln w="19050">
              <a:solidFill>
                <a:srgbClr val="33333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cxnSp>
          <p:nvCxnSpPr>
            <p:cNvPr id="17" name="Google Shape;92;p13"/>
            <p:cNvCxnSpPr/>
            <p:nvPr/>
          </p:nvCxnSpPr>
          <p:spPr>
            <a:xfrm flipH="1">
              <a:off x="-18720" y="232560"/>
              <a:ext cx="259200" cy="720"/>
            </a:xfrm>
            <a:prstGeom prst="straightConnector1">
              <a:avLst/>
            </a:prstGeom>
            <a:ln w="19050">
              <a:solidFill>
                <a:srgbClr val="333333"/>
              </a:solidFill>
              <a:round/>
            </a:ln>
          </p:spPr>
        </p:cxnSp>
        <p:cxnSp>
          <p:nvCxnSpPr>
            <p:cNvPr id="18" name="Google Shape;93;p13"/>
            <p:cNvCxnSpPr/>
            <p:nvPr/>
          </p:nvCxnSpPr>
          <p:spPr>
            <a:xfrm flipH="1">
              <a:off x="8911080" y="4917240"/>
              <a:ext cx="259560" cy="720"/>
            </a:xfrm>
            <a:prstGeom prst="straightConnector1">
              <a:avLst/>
            </a:prstGeom>
            <a:ln w="19050">
              <a:solidFill>
                <a:srgbClr val="333333"/>
              </a:solidFill>
              <a:round/>
            </a:ln>
          </p:spPr>
        </p:cxn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14;p14"/>
          <p:cNvSpPr/>
          <p:nvPr/>
        </p:nvSpPr>
        <p:spPr>
          <a:xfrm>
            <a:off x="-2125440" y="3018600"/>
            <a:ext cx="4242600" cy="4242600"/>
          </a:xfrm>
          <a:prstGeom prst="ellipse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20" name="Google Shape;115;p14"/>
          <p:cNvGrpSpPr/>
          <p:nvPr/>
        </p:nvGrpSpPr>
        <p:grpSpPr>
          <a:xfrm>
            <a:off x="727200" y="-29160"/>
            <a:ext cx="8551080" cy="4637880"/>
            <a:chOff x="727200" y="-29160"/>
            <a:chExt cx="8551080" cy="4637880"/>
          </a:xfrm>
        </p:grpSpPr>
        <p:sp>
          <p:nvSpPr>
            <p:cNvPr id="21" name="Google Shape;116;p14"/>
            <p:cNvSpPr/>
            <p:nvPr/>
          </p:nvSpPr>
          <p:spPr>
            <a:xfrm>
              <a:off x="727560" y="533520"/>
              <a:ext cx="7702560" cy="4074120"/>
            </a:xfrm>
            <a:prstGeom prst="rect">
              <a:avLst/>
            </a:prstGeom>
            <a:noFill/>
            <a:ln w="19050">
              <a:solidFill>
                <a:srgbClr val="33333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cxnSp>
          <p:nvCxnSpPr>
            <p:cNvPr id="22" name="Google Shape;117;p14"/>
            <p:cNvCxnSpPr/>
            <p:nvPr/>
          </p:nvCxnSpPr>
          <p:spPr>
            <a:xfrm flipV="1">
              <a:off x="727200" y="-29160"/>
              <a:ext cx="720" cy="563400"/>
            </a:xfrm>
            <a:prstGeom prst="straightConnector1">
              <a:avLst/>
            </a:prstGeom>
            <a:ln w="19050">
              <a:solidFill>
                <a:srgbClr val="333333"/>
              </a:solidFill>
              <a:round/>
            </a:ln>
          </p:spPr>
        </p:cxnSp>
        <p:cxnSp>
          <p:nvCxnSpPr>
            <p:cNvPr id="23" name="Google Shape;118;p14"/>
            <p:cNvCxnSpPr/>
            <p:nvPr/>
          </p:nvCxnSpPr>
          <p:spPr>
            <a:xfrm>
              <a:off x="8430480" y="4608360"/>
              <a:ext cx="848160" cy="720"/>
            </a:xfrm>
            <a:prstGeom prst="straightConnector1">
              <a:avLst/>
            </a:prstGeom>
            <a:ln w="19050">
              <a:solidFill>
                <a:srgbClr val="333333"/>
              </a:solidFill>
              <a:round/>
            </a:ln>
          </p:spPr>
        </p:cxn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122;p15"/>
          <p:cNvSpPr/>
          <p:nvPr/>
        </p:nvSpPr>
        <p:spPr>
          <a:xfrm>
            <a:off x="3552840" y="4204440"/>
            <a:ext cx="1860840" cy="1860840"/>
          </a:xfrm>
          <a:prstGeom prst="ellipse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25" name="Google Shape;123;p15"/>
          <p:cNvGrpSpPr/>
          <p:nvPr/>
        </p:nvGrpSpPr>
        <p:grpSpPr>
          <a:xfrm>
            <a:off x="-50400" y="232560"/>
            <a:ext cx="8960760" cy="4684320"/>
            <a:chOff x="-50400" y="232560"/>
            <a:chExt cx="8960760" cy="4684320"/>
          </a:xfrm>
        </p:grpSpPr>
        <p:sp>
          <p:nvSpPr>
            <p:cNvPr id="26" name="Google Shape;124;p15"/>
            <p:cNvSpPr/>
            <p:nvPr/>
          </p:nvSpPr>
          <p:spPr>
            <a:xfrm>
              <a:off x="232200" y="232920"/>
              <a:ext cx="8678160" cy="4683960"/>
            </a:xfrm>
            <a:prstGeom prst="rect">
              <a:avLst/>
            </a:prstGeom>
            <a:noFill/>
            <a:ln w="19050">
              <a:solidFill>
                <a:srgbClr val="33333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cxnSp>
          <p:nvCxnSpPr>
            <p:cNvPr id="27" name="Google Shape;125;p15"/>
            <p:cNvCxnSpPr/>
            <p:nvPr/>
          </p:nvCxnSpPr>
          <p:spPr>
            <a:xfrm flipH="1">
              <a:off x="-50400" y="232560"/>
              <a:ext cx="309600" cy="720"/>
            </a:xfrm>
            <a:prstGeom prst="straightConnector1">
              <a:avLst/>
            </a:prstGeom>
            <a:ln w="19050">
              <a:solidFill>
                <a:srgbClr val="333333"/>
              </a:solidFill>
              <a:round/>
            </a:ln>
          </p:spPr>
        </p:cxn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130;p16"/>
          <p:cNvSpPr/>
          <p:nvPr/>
        </p:nvSpPr>
        <p:spPr>
          <a:xfrm>
            <a:off x="-923040" y="-945360"/>
            <a:ext cx="1860840" cy="1860840"/>
          </a:xfrm>
          <a:prstGeom prst="ellipse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29" name="Google Shape;131;p16"/>
          <p:cNvGrpSpPr/>
          <p:nvPr/>
        </p:nvGrpSpPr>
        <p:grpSpPr>
          <a:xfrm>
            <a:off x="-18720" y="232560"/>
            <a:ext cx="9176040" cy="4685040"/>
            <a:chOff x="-18720" y="232560"/>
            <a:chExt cx="9176040" cy="4685040"/>
          </a:xfrm>
        </p:grpSpPr>
        <p:sp>
          <p:nvSpPr>
            <p:cNvPr id="30" name="Google Shape;132;p16"/>
            <p:cNvSpPr/>
            <p:nvPr/>
          </p:nvSpPr>
          <p:spPr>
            <a:xfrm>
              <a:off x="232200" y="232920"/>
              <a:ext cx="8678160" cy="4683960"/>
            </a:xfrm>
            <a:prstGeom prst="rect">
              <a:avLst/>
            </a:prstGeom>
            <a:noFill/>
            <a:ln w="19050">
              <a:solidFill>
                <a:srgbClr val="33333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cxnSp>
          <p:nvCxnSpPr>
            <p:cNvPr id="31" name="Google Shape;133;p16"/>
            <p:cNvCxnSpPr/>
            <p:nvPr/>
          </p:nvCxnSpPr>
          <p:spPr>
            <a:xfrm flipH="1">
              <a:off x="-18720" y="232560"/>
              <a:ext cx="259200" cy="720"/>
            </a:xfrm>
            <a:prstGeom prst="straightConnector1">
              <a:avLst/>
            </a:prstGeom>
            <a:ln w="19050">
              <a:solidFill>
                <a:srgbClr val="333333"/>
              </a:solidFill>
              <a:round/>
            </a:ln>
          </p:spPr>
        </p:cxnSp>
        <p:cxnSp>
          <p:nvCxnSpPr>
            <p:cNvPr id="32" name="Google Shape;134;p16"/>
            <p:cNvCxnSpPr/>
            <p:nvPr/>
          </p:nvCxnSpPr>
          <p:spPr>
            <a:xfrm>
              <a:off x="8917200" y="4917240"/>
              <a:ext cx="240480" cy="720"/>
            </a:xfrm>
            <a:prstGeom prst="straightConnector1">
              <a:avLst/>
            </a:prstGeom>
            <a:ln w="19050">
              <a:solidFill>
                <a:srgbClr val="333333"/>
              </a:solidFill>
              <a:round/>
            </a:ln>
          </p:spPr>
        </p:cxn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138;p17"/>
          <p:cNvSpPr/>
          <p:nvPr/>
        </p:nvSpPr>
        <p:spPr>
          <a:xfrm>
            <a:off x="8240760" y="4204440"/>
            <a:ext cx="1860840" cy="1860840"/>
          </a:xfrm>
          <a:prstGeom prst="ellipse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34" name="Google Shape;139;p17"/>
          <p:cNvGrpSpPr/>
          <p:nvPr/>
        </p:nvGrpSpPr>
        <p:grpSpPr>
          <a:xfrm>
            <a:off x="232200" y="232560"/>
            <a:ext cx="8938080" cy="4933440"/>
            <a:chOff x="232200" y="232560"/>
            <a:chExt cx="8938080" cy="4933440"/>
          </a:xfrm>
        </p:grpSpPr>
        <p:sp>
          <p:nvSpPr>
            <p:cNvPr id="35" name="Google Shape;140;p17"/>
            <p:cNvSpPr/>
            <p:nvPr/>
          </p:nvSpPr>
          <p:spPr>
            <a:xfrm>
              <a:off x="232200" y="232920"/>
              <a:ext cx="8678160" cy="4683960"/>
            </a:xfrm>
            <a:prstGeom prst="rect">
              <a:avLst/>
            </a:prstGeom>
            <a:noFill/>
            <a:ln w="19050">
              <a:solidFill>
                <a:srgbClr val="33333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cxnSp>
          <p:nvCxnSpPr>
            <p:cNvPr id="36" name="Google Shape;141;p17"/>
            <p:cNvCxnSpPr/>
            <p:nvPr/>
          </p:nvCxnSpPr>
          <p:spPr>
            <a:xfrm flipH="1">
              <a:off x="8911080" y="232560"/>
              <a:ext cx="259560" cy="720"/>
            </a:xfrm>
            <a:prstGeom prst="straightConnector1">
              <a:avLst/>
            </a:prstGeom>
            <a:ln w="19050">
              <a:solidFill>
                <a:srgbClr val="333333"/>
              </a:solidFill>
              <a:round/>
            </a:ln>
          </p:spPr>
        </p:cxnSp>
        <p:cxnSp>
          <p:nvCxnSpPr>
            <p:cNvPr id="37" name="Google Shape;142;p17"/>
            <p:cNvCxnSpPr/>
            <p:nvPr/>
          </p:nvCxnSpPr>
          <p:spPr>
            <a:xfrm>
              <a:off x="233280" y="4912920"/>
              <a:ext cx="720" cy="253440"/>
            </a:xfrm>
            <a:prstGeom prst="straightConnector1">
              <a:avLst/>
            </a:prstGeom>
            <a:ln w="19050">
              <a:solidFill>
                <a:srgbClr val="333333"/>
              </a:solidFill>
              <a:round/>
            </a:ln>
          </p:spPr>
        </p:cxn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146;p18"/>
          <p:cNvSpPr/>
          <p:nvPr/>
        </p:nvSpPr>
        <p:spPr>
          <a:xfrm>
            <a:off x="7069320" y="3282840"/>
            <a:ext cx="3701160" cy="3701160"/>
          </a:xfrm>
          <a:prstGeom prst="ellipse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39" name="Google Shape;147;p18"/>
          <p:cNvGrpSpPr/>
          <p:nvPr/>
        </p:nvGrpSpPr>
        <p:grpSpPr>
          <a:xfrm>
            <a:off x="-18720" y="232560"/>
            <a:ext cx="8930160" cy="5117760"/>
            <a:chOff x="-18720" y="232560"/>
            <a:chExt cx="8930160" cy="5117760"/>
          </a:xfrm>
        </p:grpSpPr>
        <p:sp>
          <p:nvSpPr>
            <p:cNvPr id="40" name="Google Shape;148;p18"/>
            <p:cNvSpPr/>
            <p:nvPr/>
          </p:nvSpPr>
          <p:spPr>
            <a:xfrm>
              <a:off x="232200" y="232920"/>
              <a:ext cx="8678160" cy="4683960"/>
            </a:xfrm>
            <a:prstGeom prst="rect">
              <a:avLst/>
            </a:prstGeom>
            <a:noFill/>
            <a:ln w="19050">
              <a:solidFill>
                <a:srgbClr val="33333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cxnSp>
          <p:nvCxnSpPr>
            <p:cNvPr id="41" name="Google Shape;149;p18"/>
            <p:cNvCxnSpPr/>
            <p:nvPr/>
          </p:nvCxnSpPr>
          <p:spPr>
            <a:xfrm flipH="1">
              <a:off x="-18720" y="232560"/>
              <a:ext cx="259200" cy="720"/>
            </a:xfrm>
            <a:prstGeom prst="straightConnector1">
              <a:avLst/>
            </a:prstGeom>
            <a:ln w="19050">
              <a:solidFill>
                <a:srgbClr val="333333"/>
              </a:solidFill>
              <a:round/>
            </a:ln>
          </p:spPr>
        </p:cxnSp>
        <p:cxnSp>
          <p:nvCxnSpPr>
            <p:cNvPr id="42" name="Google Shape;150;p18"/>
            <p:cNvCxnSpPr/>
            <p:nvPr/>
          </p:nvCxnSpPr>
          <p:spPr>
            <a:xfrm flipV="1">
              <a:off x="8911080" y="4916880"/>
              <a:ext cx="720" cy="433800"/>
            </a:xfrm>
            <a:prstGeom prst="straightConnector1">
              <a:avLst/>
            </a:prstGeom>
            <a:ln w="19050">
              <a:solidFill>
                <a:srgbClr val="333333"/>
              </a:solidFill>
              <a:round/>
            </a:ln>
          </p:spPr>
        </p:cxn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8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hyperlink" Target="https://www.exchangerate-api.com/" TargetMode="External"/><Relationship Id="rId3" Type="http://schemas.openxmlformats.org/officeDocument/2006/relationships/slideLayout" Target="../slideLayouts/slideLayout18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hyperlink" Target="https://www.exchangerate-api.com/" TargetMode="External"/><Relationship Id="rId2" Type="http://schemas.openxmlformats.org/officeDocument/2006/relationships/slideLayout" Target="../slideLayouts/slideLayout18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8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8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6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914400" y="2138040"/>
            <a:ext cx="7314840" cy="1391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Autofit/>
          </a:bodyPr>
          <a:p>
            <a:pPr indent="0" algn="ctr">
              <a:lnSpc>
                <a:spcPct val="100000"/>
              </a:lnSpc>
              <a:spcBef>
                <a:spcPts val="300"/>
              </a:spcBef>
              <a:buNone/>
              <a:tabLst>
                <a:tab algn="l" pos="0"/>
              </a:tabLst>
            </a:pPr>
            <a:r>
              <a:rPr b="0" lang="en" sz="3800" strike="noStrike" u="none">
                <a:solidFill>
                  <a:schemeClr val="dk1"/>
                </a:solidFill>
                <a:uFillTx/>
                <a:latin typeface="Figtree Black"/>
                <a:ea typeface="Figtree Black"/>
              </a:rPr>
              <a:t>Интеграција сервиса за претрагу летова применом Enterprise Service Bus обрасца</a:t>
            </a:r>
            <a:endParaRPr b="0" lang="en-US" sz="3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subTitle"/>
          </p:nvPr>
        </p:nvSpPr>
        <p:spPr>
          <a:xfrm>
            <a:off x="960840" y="3886200"/>
            <a:ext cx="7268400" cy="475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400" strike="noStrike" u="none">
                <a:solidFill>
                  <a:schemeClr val="dk1"/>
                </a:solidFill>
                <a:uFillTx/>
                <a:latin typeface="Hanken Grotesk"/>
                <a:ea typeface="Hanken Grotesk"/>
              </a:rPr>
              <a:t>Студент: Марко Николић</a:t>
            </a:r>
            <a:r>
              <a:rPr b="0" lang="en" sz="1400" strike="noStrike" u="none">
                <a:solidFill>
                  <a:schemeClr val="dk1"/>
                </a:solidFill>
                <a:uFillTx/>
                <a:latin typeface="Hanken Grotesk"/>
                <a:ea typeface="Hanken Grotesk"/>
              </a:rPr>
              <a:t>	</a:t>
            </a:r>
            <a:r>
              <a:rPr b="0" lang="en" sz="1400" strike="noStrike" u="none">
                <a:solidFill>
                  <a:schemeClr val="dk1"/>
                </a:solidFill>
                <a:uFillTx/>
                <a:latin typeface="Hanken Grotesk"/>
                <a:ea typeface="Hanken Grotesk"/>
              </a:rPr>
              <a:t>	</a:t>
            </a:r>
            <a:r>
              <a:rPr b="0" lang="en" sz="1400" strike="noStrike" u="none">
                <a:solidFill>
                  <a:schemeClr val="dk1"/>
                </a:solidFill>
                <a:uFillTx/>
                <a:latin typeface="Hanken Grotesk"/>
                <a:ea typeface="Hanken Grotesk"/>
              </a:rPr>
              <a:t>	</a:t>
            </a:r>
            <a:r>
              <a:rPr b="0" lang="en" sz="1400" strike="noStrike" u="none">
                <a:solidFill>
                  <a:schemeClr val="dk1"/>
                </a:solidFill>
                <a:uFillTx/>
                <a:latin typeface="Hanken Grotesk"/>
                <a:ea typeface="Hanken Grotesk"/>
              </a:rPr>
              <a:t>   Ментор: Жељко Вуковић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60" name="Google Shape;290;p 1"/>
          <p:cNvSpPr/>
          <p:nvPr/>
        </p:nvSpPr>
        <p:spPr>
          <a:xfrm>
            <a:off x="961200" y="4210560"/>
            <a:ext cx="7268400" cy="475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chemeClr val="dk1"/>
                </a:solidFill>
                <a:uFillTx/>
                <a:latin typeface="Hanken Grotesk"/>
                <a:ea typeface="Hanken Grotesk"/>
              </a:rPr>
              <a:t>2024. ФТН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336;p 1"/>
          <p:cNvSpPr/>
          <p:nvPr/>
        </p:nvSpPr>
        <p:spPr>
          <a:xfrm>
            <a:off x="713520" y="444960"/>
            <a:ext cx="7710120" cy="572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r>
              <a:rPr b="0" lang="en" sz="2800" strike="noStrike" u="none">
                <a:solidFill>
                  <a:schemeClr val="dk1"/>
                </a:solidFill>
                <a:uFillTx/>
                <a:latin typeface="Figtree Black"/>
                <a:ea typeface="Figtree Black"/>
              </a:rPr>
              <a:t>Enterprise Service Bus (ESB) 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62" name="Google Shape;337;p 1"/>
          <p:cNvSpPr/>
          <p:nvPr/>
        </p:nvSpPr>
        <p:spPr>
          <a:xfrm>
            <a:off x="723240" y="1136520"/>
            <a:ext cx="7783560" cy="529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15000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r>
              <a:rPr b="0" lang="en" sz="1400" strike="noStrike" u="none">
                <a:solidFill>
                  <a:schemeClr val="dk1"/>
                </a:solidFill>
                <a:uFillTx/>
                <a:latin typeface="Hanken Grotesk"/>
                <a:ea typeface="Hanken Grotesk"/>
              </a:rPr>
              <a:t>Софтверска архитектура која се користи за интеграцију различитих апликација и сервиса унутар једног система. ESB служи као централни комуникациони канал који омогућава апликацијама и сервисима да међусобно размењују податке и поруке без потребе за директним везама међу њима.  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163" name="" descr=""/>
          <p:cNvPicPr/>
          <p:nvPr/>
        </p:nvPicPr>
        <p:blipFill>
          <a:blip r:embed="rId1"/>
          <a:stretch/>
        </p:blipFill>
        <p:spPr>
          <a:xfrm>
            <a:off x="1371600" y="2514600"/>
            <a:ext cx="6325200" cy="2057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336;p 2"/>
          <p:cNvSpPr/>
          <p:nvPr/>
        </p:nvSpPr>
        <p:spPr>
          <a:xfrm>
            <a:off x="713520" y="444960"/>
            <a:ext cx="7710120" cy="572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r>
              <a:rPr b="0" lang="en" sz="2800" strike="noStrike" u="none">
                <a:solidFill>
                  <a:schemeClr val="dk1"/>
                </a:solidFill>
                <a:uFillTx/>
                <a:latin typeface="Figtree Black"/>
                <a:ea typeface="Figtree Black"/>
              </a:rPr>
              <a:t>Архитектура система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165" name="" descr=""/>
          <p:cNvPicPr/>
          <p:nvPr/>
        </p:nvPicPr>
        <p:blipFill>
          <a:blip r:embed="rId1"/>
          <a:stretch/>
        </p:blipFill>
        <p:spPr>
          <a:xfrm>
            <a:off x="457200" y="1212480"/>
            <a:ext cx="8228880" cy="3359160"/>
          </a:xfrm>
          <a:prstGeom prst="rect">
            <a:avLst/>
          </a:prstGeom>
          <a:ln w="0">
            <a:noFill/>
          </a:ln>
        </p:spPr>
      </p:pic>
      <p:sp>
        <p:nvSpPr>
          <p:cNvPr id="166" name=""/>
          <p:cNvSpPr txBox="1"/>
          <p:nvPr/>
        </p:nvSpPr>
        <p:spPr>
          <a:xfrm>
            <a:off x="7158600" y="3922200"/>
            <a:ext cx="230040" cy="232200"/>
          </a:xfrm>
          <a:prstGeom prst="rect">
            <a:avLst/>
          </a:prstGeom>
          <a:noFill/>
          <a:ln w="0">
            <a:noFill/>
          </a:ln>
        </p:spPr>
        <p:txBody>
          <a:bodyPr wrap="none" lIns="90000" rIns="90000" tIns="45000" bIns="45000" anchor="t">
            <a:noAutofit/>
          </a:bodyPr>
          <a:p>
            <a:r>
              <a:rPr b="0" lang="en-US" sz="1000" strike="noStrike" u="none">
                <a:solidFill>
                  <a:srgbClr val="000000"/>
                </a:solidFill>
                <a:uFillTx/>
                <a:latin typeface="Arial"/>
              </a:rPr>
              <a:t>*</a:t>
            </a:r>
            <a:endParaRPr b="0" lang="en-US" sz="1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67" name=""/>
          <p:cNvSpPr/>
          <p:nvPr/>
        </p:nvSpPr>
        <p:spPr>
          <a:xfrm>
            <a:off x="3970800" y="4559760"/>
            <a:ext cx="4824000" cy="31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800" strike="noStrike" u="none">
                <a:solidFill>
                  <a:srgbClr val="000000"/>
                </a:solidFill>
                <a:uFillTx/>
                <a:latin typeface="Arial"/>
              </a:rPr>
              <a:t>* ExchangeRate-API је производ компаније AYR Tech (Pty) Ltd. - </a:t>
            </a:r>
            <a:r>
              <a:rPr b="0" lang="en-US" sz="800" strike="noStrike" u="none">
                <a:solidFill>
                  <a:srgbClr val="333333"/>
                </a:solidFill>
                <a:uFillTx/>
                <a:latin typeface="Arial"/>
                <a:hlinkClick r:id="rId2"/>
              </a:rPr>
              <a:t>https://www.exchangerate-api.com/</a:t>
            </a:r>
            <a:endParaRPr b="0" lang="en-US" sz="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336;p 3"/>
          <p:cNvSpPr/>
          <p:nvPr/>
        </p:nvSpPr>
        <p:spPr>
          <a:xfrm>
            <a:off x="713520" y="444960"/>
            <a:ext cx="7710120" cy="572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r>
              <a:rPr b="0" lang="en" sz="2800" strike="noStrike" u="none">
                <a:solidFill>
                  <a:schemeClr val="dk1"/>
                </a:solidFill>
                <a:uFillTx/>
                <a:latin typeface="Figtree Black"/>
                <a:ea typeface="Figtree Black"/>
              </a:rPr>
              <a:t>Преглед сервиса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aphicFrame>
        <p:nvGraphicFramePr>
          <p:cNvPr id="169" name=""/>
          <p:cNvGraphicFramePr/>
          <p:nvPr/>
        </p:nvGraphicFramePr>
        <p:xfrm>
          <a:off x="685800" y="1157400"/>
          <a:ext cx="7772040" cy="3452400"/>
        </p:xfrm>
        <a:graphic>
          <a:graphicData uri="http://schemas.openxmlformats.org/drawingml/2006/table">
            <a:tbl>
              <a:tblPr/>
              <a:tblGrid>
                <a:gridCol w="2413080"/>
                <a:gridCol w="2413080"/>
                <a:gridCol w="2946240"/>
              </a:tblGrid>
              <a:tr h="492480">
                <a:tc>
                  <a:txBody>
                    <a:bodyPr lIns="36000" rIns="36000" anchor="ctr">
                      <a:noAutofit/>
                    </a:bodyPr>
                    <a:p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ctr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36000" rIns="36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cv-RU" sz="1200" strike="noStrike" u="none">
                          <a:solidFill>
                            <a:srgbClr val="000000"/>
                          </a:solidFill>
                          <a:uFillTx/>
                          <a:latin typeface="Hanken Grotesk"/>
                        </a:rPr>
                        <a:t>Тип сервиса</a:t>
                      </a:r>
                      <a:endParaRPr b="0" lang="en-US" sz="12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ctr" marL="36000" marR="36000">
                    <a:lnL>
                      <a:noFill/>
                    </a:lnL>
                    <a:lnR>
                      <a:noFill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36000" rIns="36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trike="noStrike" u="none">
                          <a:solidFill>
                            <a:srgbClr val="000000"/>
                          </a:solidFill>
                          <a:uFillTx/>
                          <a:latin typeface="Hanken Grotesk"/>
                        </a:rPr>
                        <a:t>Формат</a:t>
                      </a:r>
                      <a:r>
                        <a:rPr b="0" lang="en-US" sz="1200" strike="noStrike" u="none">
                          <a:solidFill>
                            <a:srgbClr val="000000"/>
                          </a:solidFill>
                          <a:uFillTx/>
                          <a:latin typeface="Hanken Grotesk"/>
                        </a:rPr>
                        <a:t> </a:t>
                      </a:r>
                      <a:r>
                        <a:rPr b="1" lang="en-US" sz="1200" strike="noStrike" u="none">
                          <a:solidFill>
                            <a:srgbClr val="000000"/>
                          </a:solidFill>
                          <a:uFillTx/>
                          <a:latin typeface="Hanken Grotesk"/>
                        </a:rPr>
                        <a:t>размене</a:t>
                      </a:r>
                      <a:r>
                        <a:rPr b="0" lang="en-US" sz="1200" strike="noStrike" u="none">
                          <a:solidFill>
                            <a:srgbClr val="000000"/>
                          </a:solidFill>
                          <a:uFillTx/>
                          <a:latin typeface="Hanken Grotesk"/>
                        </a:rPr>
                        <a:t> </a:t>
                      </a:r>
                      <a:r>
                        <a:rPr b="1" lang="en-US" sz="1200" strike="noStrike" u="none">
                          <a:solidFill>
                            <a:srgbClr val="000000"/>
                          </a:solidFill>
                          <a:uFillTx/>
                          <a:latin typeface="Hanken Grotesk"/>
                        </a:rPr>
                        <a:t>порука</a:t>
                      </a:r>
                      <a:endParaRPr b="0" lang="en-US" sz="12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ctr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</a:tr>
              <a:tr h="492480">
                <a:tc>
                  <a:txBody>
                    <a:bodyPr lIns="36000" rIns="36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trike="noStrike" u="none">
                          <a:solidFill>
                            <a:srgbClr val="000000"/>
                          </a:solidFill>
                          <a:uFillTx/>
                          <a:latin typeface="Hanken Grotesk"/>
                        </a:rPr>
                        <a:t>Систем авио-компаније 1</a:t>
                      </a:r>
                      <a:endParaRPr b="0" lang="en-US" sz="12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ctr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>
                      <a:noFill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trike="noStrike" u="none">
                          <a:solidFill>
                            <a:srgbClr val="000000"/>
                          </a:solidFill>
                          <a:uFillTx/>
                          <a:latin typeface="Hanken Grotesk"/>
                        </a:rPr>
                        <a:t>REST</a:t>
                      </a:r>
                      <a:endParaRPr b="0" lang="en-US" sz="12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ctr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>
                      <a:noFill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trike="noStrike" u="none">
                          <a:solidFill>
                            <a:srgbClr val="000000"/>
                          </a:solidFill>
                          <a:uFillTx/>
                          <a:latin typeface="Hanken Grotesk"/>
                        </a:rPr>
                        <a:t>JSON</a:t>
                      </a:r>
                      <a:endParaRPr b="0" lang="en-US" sz="12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ctr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>
                      <a:noFill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492480">
                <a:tc>
                  <a:txBody>
                    <a:bodyPr lIns="36000" rIns="36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trike="noStrike" u="none">
                          <a:solidFill>
                            <a:srgbClr val="000000"/>
                          </a:solidFill>
                          <a:uFillTx/>
                          <a:latin typeface="Hanken Grotesk"/>
                        </a:rPr>
                        <a:t>Систем авио-компаније 2</a:t>
                      </a:r>
                      <a:endParaRPr b="0" lang="en-US" sz="12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ctr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trike="noStrike" u="none">
                          <a:solidFill>
                            <a:srgbClr val="000000"/>
                          </a:solidFill>
                          <a:uFillTx/>
                          <a:latin typeface="Hanken Grotesk"/>
                        </a:rPr>
                        <a:t>SOAP</a:t>
                      </a:r>
                      <a:endParaRPr b="0" lang="en-US" sz="12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ctr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trike="noStrike" u="none">
                          <a:solidFill>
                            <a:srgbClr val="000000"/>
                          </a:solidFill>
                          <a:uFillTx/>
                          <a:latin typeface="Hanken Grotesk"/>
                        </a:rPr>
                        <a:t>XML</a:t>
                      </a:r>
                      <a:endParaRPr b="0" lang="en-US" sz="12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ctr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492480">
                <a:tc>
                  <a:txBody>
                    <a:bodyPr lIns="36000" rIns="36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trike="noStrike" u="none">
                          <a:solidFill>
                            <a:srgbClr val="000000"/>
                          </a:solidFill>
                          <a:uFillTx/>
                          <a:latin typeface="Hanken Grotesk"/>
                        </a:rPr>
                        <a:t>Систем авио-компаније 3</a:t>
                      </a:r>
                      <a:endParaRPr b="0" lang="en-US" sz="12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ctr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trike="noStrike" u="none">
                          <a:solidFill>
                            <a:srgbClr val="000000"/>
                          </a:solidFill>
                          <a:uFillTx/>
                          <a:latin typeface="Hanken Grotesk"/>
                        </a:rPr>
                        <a:t>GraphQL</a:t>
                      </a:r>
                      <a:endParaRPr b="0" lang="en-US" sz="12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ctr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trike="noStrike" u="none">
                          <a:solidFill>
                            <a:srgbClr val="000000"/>
                          </a:solidFill>
                          <a:uFillTx/>
                          <a:latin typeface="Hanken Grotesk"/>
                        </a:rPr>
                        <a:t>JSON</a:t>
                      </a:r>
                      <a:endParaRPr b="0" lang="en-US" sz="12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ctr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492480">
                <a:tc>
                  <a:txBody>
                    <a:bodyPr lIns="36000" rIns="36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trike="noStrike" u="none">
                          <a:solidFill>
                            <a:srgbClr val="000000"/>
                          </a:solidFill>
                          <a:uFillTx/>
                          <a:latin typeface="Hanken Grotesk"/>
                        </a:rPr>
                        <a:t>Систем за претрагу аеродрома</a:t>
                      </a:r>
                      <a:endParaRPr b="0" lang="en-US" sz="12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ctr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trike="noStrike" u="none">
                          <a:solidFill>
                            <a:srgbClr val="000000"/>
                          </a:solidFill>
                          <a:uFillTx/>
                          <a:latin typeface="Hanken Grotesk"/>
                        </a:rPr>
                        <a:t>REST</a:t>
                      </a:r>
                      <a:endParaRPr b="0" lang="en-US" sz="12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ctr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trike="noStrike" u="none">
                          <a:solidFill>
                            <a:srgbClr val="000000"/>
                          </a:solidFill>
                          <a:uFillTx/>
                          <a:latin typeface="Hanken Grotesk"/>
                        </a:rPr>
                        <a:t>CSV</a:t>
                      </a:r>
                      <a:endParaRPr b="0" lang="en-US" sz="12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ctr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495000">
                <a:tc>
                  <a:txBody>
                    <a:bodyPr lIns="36000" rIns="36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trike="noStrike" u="none">
                          <a:solidFill>
                            <a:srgbClr val="000000"/>
                          </a:solidFill>
                          <a:uFillTx/>
                          <a:latin typeface="Hanken Grotesk"/>
                        </a:rPr>
                        <a:t>Систем за претрагу летова са преседањем</a:t>
                      </a:r>
                      <a:endParaRPr b="0" lang="en-US" sz="12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ctr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trike="noStrike" u="none">
                          <a:solidFill>
                            <a:srgbClr val="000000"/>
                          </a:solidFill>
                          <a:uFillTx/>
                          <a:latin typeface="Hanken Grotesk"/>
                        </a:rPr>
                        <a:t>REST</a:t>
                      </a:r>
                      <a:endParaRPr b="0" lang="en-US" sz="12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ctr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trike="noStrike" u="none">
                          <a:solidFill>
                            <a:srgbClr val="000000"/>
                          </a:solidFill>
                          <a:uFillTx/>
                          <a:latin typeface="Hanken Grotesk"/>
                        </a:rPr>
                        <a:t>JSON</a:t>
                      </a:r>
                      <a:endParaRPr b="0" lang="en-US" sz="12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ctr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495000">
                <a:tc>
                  <a:txBody>
                    <a:bodyPr lIns="36000" rIns="36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trike="noStrike" u="none">
                          <a:solidFill>
                            <a:srgbClr val="000000"/>
                          </a:solidFill>
                          <a:uFillTx/>
                          <a:latin typeface="Hanken Grotesk"/>
                        </a:rPr>
                        <a:t>Exchange-Rate API *</a:t>
                      </a:r>
                      <a:endParaRPr b="0" lang="en-US" sz="12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ctr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trike="noStrike" u="none">
                          <a:solidFill>
                            <a:srgbClr val="000000"/>
                          </a:solidFill>
                          <a:uFillTx/>
                          <a:latin typeface="Hanken Grotesk"/>
                        </a:rPr>
                        <a:t>REST</a:t>
                      </a:r>
                      <a:endParaRPr b="0" lang="en-US" sz="12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ctr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trike="noStrike" u="none">
                          <a:solidFill>
                            <a:srgbClr val="000000"/>
                          </a:solidFill>
                          <a:uFillTx/>
                          <a:latin typeface="Hanken Grotesk"/>
                        </a:rPr>
                        <a:t>JSON</a:t>
                      </a:r>
                      <a:endParaRPr b="0" lang="en-US" sz="12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ctr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70" name=""/>
          <p:cNvSpPr/>
          <p:nvPr/>
        </p:nvSpPr>
        <p:spPr>
          <a:xfrm>
            <a:off x="613800" y="4595760"/>
            <a:ext cx="6737040" cy="31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800" strike="noStrike" u="none">
                <a:solidFill>
                  <a:srgbClr val="000000"/>
                </a:solidFill>
                <a:uFillTx/>
                <a:latin typeface="Arial"/>
                <a:ea typeface="Microsoft YaHei"/>
              </a:rPr>
              <a:t>*</a:t>
            </a:r>
            <a:r>
              <a:rPr b="0" lang="en-US" sz="800" strike="noStrike" u="none">
                <a:solidFill>
                  <a:srgbClr val="000000"/>
                </a:solidFill>
                <a:uFillTx/>
                <a:latin typeface="Arial"/>
              </a:rPr>
              <a:t> ExchangeRate-API је производ компаније AYR Tech (Pty) Ltd. - </a:t>
            </a:r>
            <a:r>
              <a:rPr b="0" lang="en-US" sz="800" strike="noStrike" u="none">
                <a:solidFill>
                  <a:srgbClr val="333333"/>
                </a:solidFill>
                <a:uFillTx/>
                <a:latin typeface="Arial"/>
                <a:hlinkClick r:id="rId1"/>
              </a:rPr>
              <a:t>https://www.exchangerate-api.com/</a:t>
            </a:r>
            <a:endParaRPr b="0" lang="en-US" sz="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336;p 4"/>
          <p:cNvSpPr/>
          <p:nvPr/>
        </p:nvSpPr>
        <p:spPr>
          <a:xfrm>
            <a:off x="713520" y="444960"/>
            <a:ext cx="7710120" cy="572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r>
              <a:rPr b="0" lang="en" sz="2800" strike="noStrike" u="none">
                <a:solidFill>
                  <a:schemeClr val="dk1"/>
                </a:solidFill>
                <a:uFillTx/>
                <a:latin typeface="Figtree Black"/>
                <a:ea typeface="Figtree Black"/>
              </a:rPr>
              <a:t>Систем за претрагу летова са преседањем 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2" name="Google Shape;337;p 3"/>
          <p:cNvSpPr/>
          <p:nvPr/>
        </p:nvSpPr>
        <p:spPr>
          <a:xfrm>
            <a:off x="723240" y="1527480"/>
            <a:ext cx="3619800" cy="529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15000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r>
              <a:rPr b="0" lang="en" sz="1400" strike="noStrike" u="none">
                <a:solidFill>
                  <a:schemeClr val="dk1"/>
                </a:solidFill>
                <a:uFillTx/>
                <a:latin typeface="Hanken Grotesk"/>
                <a:ea typeface="Hanken Grotesk"/>
              </a:rPr>
              <a:t>BFS (Breadth-First Search) алгоритам претраге графа.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15000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r>
              <a:rPr b="0" lang="en" sz="1400" strike="noStrike" u="none">
                <a:solidFill>
                  <a:schemeClr val="dk1"/>
                </a:solidFill>
                <a:uFillTx/>
                <a:latin typeface="Hanken Grotesk"/>
                <a:ea typeface="Hanken Grotesk"/>
              </a:rPr>
              <a:t>Чворови графа су аеродроми и повезују их летови који представљају гране.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15000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r>
              <a:rPr b="0" lang="en" sz="1400" strike="noStrike" u="none">
                <a:solidFill>
                  <a:schemeClr val="dk1"/>
                </a:solidFill>
                <a:uFillTx/>
                <a:latin typeface="Hanken Grotesk"/>
                <a:ea typeface="Hanken Grotesk"/>
              </a:rPr>
              <a:t>Из улазних летова проналази све путање од почетног до крајњег аеродрома, у датом времеском року.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173" name="" descr=""/>
          <p:cNvPicPr/>
          <p:nvPr/>
        </p:nvPicPr>
        <p:blipFill>
          <a:blip r:embed="rId1"/>
          <a:srcRect l="7453" t="0" r="0" b="6669"/>
          <a:stretch/>
        </p:blipFill>
        <p:spPr>
          <a:xfrm>
            <a:off x="4343400" y="1532520"/>
            <a:ext cx="4473720" cy="2846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336;p 5"/>
          <p:cNvSpPr/>
          <p:nvPr/>
        </p:nvSpPr>
        <p:spPr>
          <a:xfrm>
            <a:off x="713520" y="444960"/>
            <a:ext cx="7710120" cy="572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r>
              <a:rPr b="0" lang="en" sz="2800" strike="noStrike" u="none">
                <a:solidFill>
                  <a:schemeClr val="dk1"/>
                </a:solidFill>
                <a:uFillTx/>
                <a:latin typeface="Figtree Black"/>
                <a:ea typeface="Figtree Black"/>
              </a:rPr>
              <a:t>Интеграција сервиса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5" name="Google Shape;337;p 2"/>
          <p:cNvSpPr/>
          <p:nvPr/>
        </p:nvSpPr>
        <p:spPr>
          <a:xfrm>
            <a:off x="723240" y="1059480"/>
            <a:ext cx="3619800" cy="529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15000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r>
              <a:rPr b="0" lang="en" sz="1400" strike="noStrike" u="none">
                <a:solidFill>
                  <a:schemeClr val="dk1"/>
                </a:solidFill>
                <a:uFillTx/>
                <a:latin typeface="Hanken Grotesk"/>
                <a:ea typeface="Hanken Grotesk"/>
              </a:rPr>
              <a:t>Сервиси су интегрисани уз помоћ алата Mulesoft Anypoint Studio.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15000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r>
              <a:rPr b="0" lang="en" sz="1400" strike="noStrike" u="none">
                <a:solidFill>
                  <a:schemeClr val="dk1"/>
                </a:solidFill>
                <a:uFillTx/>
                <a:latin typeface="Hanken Grotesk"/>
                <a:ea typeface="Hanken Grotesk"/>
              </a:rPr>
              <a:t>Интеграција се постиже токовима података у којима се врши конверзија протокола, координација сервиса и конверзија формата података.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15000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r>
              <a:rPr b="0" lang="en" sz="1400" strike="noStrike" u="none">
                <a:solidFill>
                  <a:schemeClr val="dk1"/>
                </a:solidFill>
                <a:uFillTx/>
                <a:latin typeface="Hanken Grotesk"/>
                <a:ea typeface="Hanken Grotesk"/>
              </a:rPr>
              <a:t>За обраду података коришћен је DataWeave, језик за трансформацију, филтрирање, мапирање и комбиновање података.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176" name="" descr=""/>
          <p:cNvPicPr/>
          <p:nvPr/>
        </p:nvPicPr>
        <p:blipFill>
          <a:blip r:embed="rId1"/>
          <a:stretch/>
        </p:blipFill>
        <p:spPr>
          <a:xfrm>
            <a:off x="4389480" y="1089360"/>
            <a:ext cx="4368960" cy="1901160"/>
          </a:xfrm>
          <a:prstGeom prst="rect">
            <a:avLst/>
          </a:prstGeom>
          <a:ln w="0">
            <a:noFill/>
          </a:ln>
        </p:spPr>
      </p:pic>
      <p:pic>
        <p:nvPicPr>
          <p:cNvPr id="177" name="" descr=""/>
          <p:cNvPicPr/>
          <p:nvPr/>
        </p:nvPicPr>
        <p:blipFill>
          <a:blip r:embed="rId2"/>
          <a:stretch/>
        </p:blipFill>
        <p:spPr>
          <a:xfrm>
            <a:off x="4415400" y="3115800"/>
            <a:ext cx="4379040" cy="1411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1644480" y="1733400"/>
            <a:ext cx="5854320" cy="759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4300" strike="noStrike" u="none">
                <a:solidFill>
                  <a:schemeClr val="dk1"/>
                </a:solidFill>
                <a:uFillTx/>
                <a:latin typeface="Figtree Black"/>
                <a:ea typeface="Figtree Black"/>
              </a:rPr>
              <a:t>Хвала на пажњи!</a:t>
            </a:r>
            <a:endParaRPr b="0" lang="en-US" sz="43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Elegant Black &amp; White Thesis Defense by Slidesgo">
  <a:themeElements>
    <a:clrScheme name="Simple Light">
      <a:dk1>
        <a:srgbClr val="333333"/>
      </a:dk1>
      <a:lt1>
        <a:srgbClr val="fdfdfd"/>
      </a:lt1>
      <a:dk2>
        <a:srgbClr val="e8e7e7"/>
      </a:dk2>
      <a:lt2>
        <a:srgbClr val="b2b2b2"/>
      </a:lt2>
      <a:accent1>
        <a:srgbClr val="777777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Elegant Black &amp; White Thesis Defense by Slidesgo">
  <a:themeElements>
    <a:clrScheme name="Simple Light">
      <a:dk1>
        <a:srgbClr val="333333"/>
      </a:dk1>
      <a:lt1>
        <a:srgbClr val="fdfdfd"/>
      </a:lt1>
      <a:dk2>
        <a:srgbClr val="e8e7e7"/>
      </a:dk2>
      <a:lt2>
        <a:srgbClr val="b2b2b2"/>
      </a:lt2>
      <a:accent1>
        <a:srgbClr val="777777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Elegant Black &amp; White Thesis Defense by Slidesgo">
  <a:themeElements>
    <a:clrScheme name="Simple Light">
      <a:dk1>
        <a:srgbClr val="333333"/>
      </a:dk1>
      <a:lt1>
        <a:srgbClr val="fdfdfd"/>
      </a:lt1>
      <a:dk2>
        <a:srgbClr val="e8e7e7"/>
      </a:dk2>
      <a:lt2>
        <a:srgbClr val="b2b2b2"/>
      </a:lt2>
      <a:accent1>
        <a:srgbClr val="777777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Elegant Black &amp; White Thesis Defense by Slidesgo">
  <a:themeElements>
    <a:clrScheme name="Simple Light">
      <a:dk1>
        <a:srgbClr val="333333"/>
      </a:dk1>
      <a:lt1>
        <a:srgbClr val="fdfdfd"/>
      </a:lt1>
      <a:dk2>
        <a:srgbClr val="e8e7e7"/>
      </a:dk2>
      <a:lt2>
        <a:srgbClr val="b2b2b2"/>
      </a:lt2>
      <a:accent1>
        <a:srgbClr val="777777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Elegant Black &amp; White Thesis Defense by Slidesgo">
  <a:themeElements>
    <a:clrScheme name="Simple Light">
      <a:dk1>
        <a:srgbClr val="333333"/>
      </a:dk1>
      <a:lt1>
        <a:srgbClr val="fdfdfd"/>
      </a:lt1>
      <a:dk2>
        <a:srgbClr val="e8e7e7"/>
      </a:dk2>
      <a:lt2>
        <a:srgbClr val="b2b2b2"/>
      </a:lt2>
      <a:accent1>
        <a:srgbClr val="777777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4.xml><?xml version="1.0" encoding="utf-8"?>
<a:theme xmlns:a="http://schemas.openxmlformats.org/drawingml/2006/main" xmlns:r="http://schemas.openxmlformats.org/officeDocument/2006/relationships" name="Elegant Black &amp; White Thesis Defense by Slidesgo">
  <a:themeElements>
    <a:clrScheme name="Simple Light">
      <a:dk1>
        <a:srgbClr val="333333"/>
      </a:dk1>
      <a:lt1>
        <a:srgbClr val="fdfdfd"/>
      </a:lt1>
      <a:dk2>
        <a:srgbClr val="e8e7e7"/>
      </a:dk2>
      <a:lt2>
        <a:srgbClr val="b2b2b2"/>
      </a:lt2>
      <a:accent1>
        <a:srgbClr val="777777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5.xml><?xml version="1.0" encoding="utf-8"?>
<a:theme xmlns:a="http://schemas.openxmlformats.org/drawingml/2006/main" xmlns:r="http://schemas.openxmlformats.org/officeDocument/2006/relationships" name="Elegant Black &amp; White Thesis Defense by Slidesgo">
  <a:themeElements>
    <a:clrScheme name="Simple Light">
      <a:dk1>
        <a:srgbClr val="333333"/>
      </a:dk1>
      <a:lt1>
        <a:srgbClr val="fdfdfd"/>
      </a:lt1>
      <a:dk2>
        <a:srgbClr val="e8e7e7"/>
      </a:dk2>
      <a:lt2>
        <a:srgbClr val="b2b2b2"/>
      </a:lt2>
      <a:accent1>
        <a:srgbClr val="777777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6.xml><?xml version="1.0" encoding="utf-8"?>
<a:theme xmlns:a="http://schemas.openxmlformats.org/drawingml/2006/main" xmlns:r="http://schemas.openxmlformats.org/officeDocument/2006/relationships" name="Elegant Black &amp; White Thesis Defense by Slidesgo">
  <a:themeElements>
    <a:clrScheme name="Simple Light">
      <a:dk1>
        <a:srgbClr val="333333"/>
      </a:dk1>
      <a:lt1>
        <a:srgbClr val="fdfdfd"/>
      </a:lt1>
      <a:dk2>
        <a:srgbClr val="e8e7e7"/>
      </a:dk2>
      <a:lt2>
        <a:srgbClr val="b2b2b2"/>
      </a:lt2>
      <a:accent1>
        <a:srgbClr val="777777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7.xml><?xml version="1.0" encoding="utf-8"?>
<a:theme xmlns:a="http://schemas.openxmlformats.org/drawingml/2006/main" xmlns:r="http://schemas.openxmlformats.org/officeDocument/2006/relationships" name="Elegant Black &amp; White Thesis Defense by Slidesgo">
  <a:themeElements>
    <a:clrScheme name="Simple Light">
      <a:dk1>
        <a:srgbClr val="333333"/>
      </a:dk1>
      <a:lt1>
        <a:srgbClr val="fdfdfd"/>
      </a:lt1>
      <a:dk2>
        <a:srgbClr val="e8e7e7"/>
      </a:dk2>
      <a:lt2>
        <a:srgbClr val="b2b2b2"/>
      </a:lt2>
      <a:accent1>
        <a:srgbClr val="777777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8.xml><?xml version="1.0" encoding="utf-8"?>
<a:theme xmlns:a="http://schemas.openxmlformats.org/drawingml/2006/main" xmlns:r="http://schemas.openxmlformats.org/officeDocument/2006/relationships" name="Elegant Black &amp; White Thesis Defense by Slidesgo">
  <a:themeElements>
    <a:clrScheme name="Simple Light">
      <a:dk1>
        <a:srgbClr val="333333"/>
      </a:dk1>
      <a:lt1>
        <a:srgbClr val="fdfdfd"/>
      </a:lt1>
      <a:dk2>
        <a:srgbClr val="e8e7e7"/>
      </a:dk2>
      <a:lt2>
        <a:srgbClr val="b2b2b2"/>
      </a:lt2>
      <a:accent1>
        <a:srgbClr val="777777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9.xml><?xml version="1.0" encoding="utf-8"?>
<a:theme xmlns:a="http://schemas.openxmlformats.org/drawingml/2006/main" xmlns:r="http://schemas.openxmlformats.org/officeDocument/2006/relationships" name="Elegant Black &amp; White Thesis Defense by Slidesgo">
  <a:themeElements>
    <a:clrScheme name="Simple Light">
      <a:dk1>
        <a:srgbClr val="333333"/>
      </a:dk1>
      <a:lt1>
        <a:srgbClr val="fdfdfd"/>
      </a:lt1>
      <a:dk2>
        <a:srgbClr val="e8e7e7"/>
      </a:dk2>
      <a:lt2>
        <a:srgbClr val="b2b2b2"/>
      </a:lt2>
      <a:accent1>
        <a:srgbClr val="777777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Elegant Black &amp; White Thesis Defense by Slidesgo">
  <a:themeElements>
    <a:clrScheme name="Simple Light">
      <a:dk1>
        <a:srgbClr val="333333"/>
      </a:dk1>
      <a:lt1>
        <a:srgbClr val="fdfdfd"/>
      </a:lt1>
      <a:dk2>
        <a:srgbClr val="e8e7e7"/>
      </a:dk2>
      <a:lt2>
        <a:srgbClr val="b2b2b2"/>
      </a:lt2>
      <a:accent1>
        <a:srgbClr val="777777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0.xml><?xml version="1.0" encoding="utf-8"?>
<a:theme xmlns:a="http://schemas.openxmlformats.org/drawingml/2006/main" xmlns:r="http://schemas.openxmlformats.org/officeDocument/2006/relationships" name="Elegant Black &amp; White Thesis Defense by Slidesgo">
  <a:themeElements>
    <a:clrScheme name="Simple Light">
      <a:dk1>
        <a:srgbClr val="333333"/>
      </a:dk1>
      <a:lt1>
        <a:srgbClr val="fdfdfd"/>
      </a:lt1>
      <a:dk2>
        <a:srgbClr val="e8e7e7"/>
      </a:dk2>
      <a:lt2>
        <a:srgbClr val="b2b2b2"/>
      </a:lt2>
      <a:accent1>
        <a:srgbClr val="777777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1.xml><?xml version="1.0" encoding="utf-8"?>
<a:theme xmlns:a="http://schemas.openxmlformats.org/drawingml/2006/main" xmlns:r="http://schemas.openxmlformats.org/officeDocument/2006/relationships" name="Elegant Black &amp; White Thesis Defense by Slidesgo">
  <a:themeElements>
    <a:clrScheme name="Simple Light">
      <a:dk1>
        <a:srgbClr val="333333"/>
      </a:dk1>
      <a:lt1>
        <a:srgbClr val="fdfdfd"/>
      </a:lt1>
      <a:dk2>
        <a:srgbClr val="e8e7e7"/>
      </a:dk2>
      <a:lt2>
        <a:srgbClr val="b2b2b2"/>
      </a:lt2>
      <a:accent1>
        <a:srgbClr val="777777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2.xml><?xml version="1.0" encoding="utf-8"?>
<a:theme xmlns:a="http://schemas.openxmlformats.org/drawingml/2006/main" xmlns:r="http://schemas.openxmlformats.org/officeDocument/2006/relationships" name="Elegant Black &amp; White Thesis Defense by Slidesgo">
  <a:themeElements>
    <a:clrScheme name="Simple Light">
      <a:dk1>
        <a:srgbClr val="333333"/>
      </a:dk1>
      <a:lt1>
        <a:srgbClr val="fdfdfd"/>
      </a:lt1>
      <a:dk2>
        <a:srgbClr val="e8e7e7"/>
      </a:dk2>
      <a:lt2>
        <a:srgbClr val="b2b2b2"/>
      </a:lt2>
      <a:accent1>
        <a:srgbClr val="777777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3.xml><?xml version="1.0" encoding="utf-8"?>
<a:theme xmlns:a="http://schemas.openxmlformats.org/drawingml/2006/main" xmlns:r="http://schemas.openxmlformats.org/officeDocument/2006/relationships" name="Elegant Black &amp; White Thesis Defense by Slidesgo">
  <a:themeElements>
    <a:clrScheme name="Simple Light">
      <a:dk1>
        <a:srgbClr val="333333"/>
      </a:dk1>
      <a:lt1>
        <a:srgbClr val="fdfdfd"/>
      </a:lt1>
      <a:dk2>
        <a:srgbClr val="e8e7e7"/>
      </a:dk2>
      <a:lt2>
        <a:srgbClr val="b2b2b2"/>
      </a:lt2>
      <a:accent1>
        <a:srgbClr val="777777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4.xml><?xml version="1.0" encoding="utf-8"?>
<a:theme xmlns:a="http://schemas.openxmlformats.org/drawingml/2006/main" xmlns:r="http://schemas.openxmlformats.org/officeDocument/2006/relationships" name="Elegant Black &amp; White Thesis Defense by Slidesgo">
  <a:themeElements>
    <a:clrScheme name="Simple Light">
      <a:dk1>
        <a:srgbClr val="333333"/>
      </a:dk1>
      <a:lt1>
        <a:srgbClr val="fdfdfd"/>
      </a:lt1>
      <a:dk2>
        <a:srgbClr val="e8e7e7"/>
      </a:dk2>
      <a:lt2>
        <a:srgbClr val="b2b2b2"/>
      </a:lt2>
      <a:accent1>
        <a:srgbClr val="777777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5.xml><?xml version="1.0" encoding="utf-8"?>
<a:theme xmlns:a="http://schemas.openxmlformats.org/drawingml/2006/main" xmlns:r="http://schemas.openxmlformats.org/officeDocument/2006/relationships" name="Elegant Black &amp; White Thesis Defense by Slidesgo">
  <a:themeElements>
    <a:clrScheme name="Simple Light">
      <a:dk1>
        <a:srgbClr val="333333"/>
      </a:dk1>
      <a:lt1>
        <a:srgbClr val="fdfdfd"/>
      </a:lt1>
      <a:dk2>
        <a:srgbClr val="e8e7e7"/>
      </a:dk2>
      <a:lt2>
        <a:srgbClr val="b2b2b2"/>
      </a:lt2>
      <a:accent1>
        <a:srgbClr val="777777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6.xml><?xml version="1.0" encoding="utf-8"?>
<a:theme xmlns:a="http://schemas.openxmlformats.org/drawingml/2006/main" xmlns:r="http://schemas.openxmlformats.org/officeDocument/2006/relationships" name="Elegant Black &amp; White Thesis Defense by Slidesgo">
  <a:themeElements>
    <a:clrScheme name="Simple Light">
      <a:dk1>
        <a:srgbClr val="333333"/>
      </a:dk1>
      <a:lt1>
        <a:srgbClr val="fdfdfd"/>
      </a:lt1>
      <a:dk2>
        <a:srgbClr val="e8e7e7"/>
      </a:dk2>
      <a:lt2>
        <a:srgbClr val="b2b2b2"/>
      </a:lt2>
      <a:accent1>
        <a:srgbClr val="777777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7.xml><?xml version="1.0" encoding="utf-8"?>
<a:theme xmlns:a="http://schemas.openxmlformats.org/drawingml/2006/main" xmlns:r="http://schemas.openxmlformats.org/officeDocument/2006/relationships" name="Elegant Black &amp; White Thesis Defense by Slidesgo">
  <a:themeElements>
    <a:clrScheme name="Simple Light">
      <a:dk1>
        <a:srgbClr val="333333"/>
      </a:dk1>
      <a:lt1>
        <a:srgbClr val="fdfdfd"/>
      </a:lt1>
      <a:dk2>
        <a:srgbClr val="e8e7e7"/>
      </a:dk2>
      <a:lt2>
        <a:srgbClr val="b2b2b2"/>
      </a:lt2>
      <a:accent1>
        <a:srgbClr val="777777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8.xml><?xml version="1.0" encoding="utf-8"?>
<a:theme xmlns:a="http://schemas.openxmlformats.org/drawingml/2006/main" xmlns:r="http://schemas.openxmlformats.org/officeDocument/2006/relationships" name="Elegant Black &amp; White Thesis Defense by Slidesgo">
  <a:themeElements>
    <a:clrScheme name="Simple Light">
      <a:dk1>
        <a:srgbClr val="333333"/>
      </a:dk1>
      <a:lt1>
        <a:srgbClr val="fdfdfd"/>
      </a:lt1>
      <a:dk2>
        <a:srgbClr val="e8e7e7"/>
      </a:dk2>
      <a:lt2>
        <a:srgbClr val="b2b2b2"/>
      </a:lt2>
      <a:accent1>
        <a:srgbClr val="777777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9.xml><?xml version="1.0" encoding="utf-8"?>
<a:theme xmlns:a="http://schemas.openxmlformats.org/drawingml/2006/main" xmlns:r="http://schemas.openxmlformats.org/officeDocument/2006/relationships" name="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Elegant Black &amp; White Thesis Defense by Slidesgo">
  <a:themeElements>
    <a:clrScheme name="Simple Light">
      <a:dk1>
        <a:srgbClr val="333333"/>
      </a:dk1>
      <a:lt1>
        <a:srgbClr val="fdfdfd"/>
      </a:lt1>
      <a:dk2>
        <a:srgbClr val="e8e7e7"/>
      </a:dk2>
      <a:lt2>
        <a:srgbClr val="b2b2b2"/>
      </a:lt2>
      <a:accent1>
        <a:srgbClr val="777777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0.xml><?xml version="1.0" encoding="utf-8"?>
<a:theme xmlns:a="http://schemas.openxmlformats.org/drawingml/2006/main" xmlns:r="http://schemas.openxmlformats.org/officeDocument/2006/relationships" name="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Elegant Black &amp; White Thesis Defense by Slidesgo">
  <a:themeElements>
    <a:clrScheme name="Simple Light">
      <a:dk1>
        <a:srgbClr val="333333"/>
      </a:dk1>
      <a:lt1>
        <a:srgbClr val="fdfdfd"/>
      </a:lt1>
      <a:dk2>
        <a:srgbClr val="e8e7e7"/>
      </a:dk2>
      <a:lt2>
        <a:srgbClr val="b2b2b2"/>
      </a:lt2>
      <a:accent1>
        <a:srgbClr val="777777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Elegant Black &amp; White Thesis Defense by Slidesgo">
  <a:themeElements>
    <a:clrScheme name="Simple Light">
      <a:dk1>
        <a:srgbClr val="333333"/>
      </a:dk1>
      <a:lt1>
        <a:srgbClr val="fdfdfd"/>
      </a:lt1>
      <a:dk2>
        <a:srgbClr val="e8e7e7"/>
      </a:dk2>
      <a:lt2>
        <a:srgbClr val="b2b2b2"/>
      </a:lt2>
      <a:accent1>
        <a:srgbClr val="777777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Elegant Black &amp; White Thesis Defense by Slidesgo">
  <a:themeElements>
    <a:clrScheme name="Simple Light">
      <a:dk1>
        <a:srgbClr val="333333"/>
      </a:dk1>
      <a:lt1>
        <a:srgbClr val="fdfdfd"/>
      </a:lt1>
      <a:dk2>
        <a:srgbClr val="e8e7e7"/>
      </a:dk2>
      <a:lt2>
        <a:srgbClr val="b2b2b2"/>
      </a:lt2>
      <a:accent1>
        <a:srgbClr val="777777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Elegant Black &amp; White Thesis Defense by Slidesgo">
  <a:themeElements>
    <a:clrScheme name="Simple Light">
      <a:dk1>
        <a:srgbClr val="333333"/>
      </a:dk1>
      <a:lt1>
        <a:srgbClr val="fdfdfd"/>
      </a:lt1>
      <a:dk2>
        <a:srgbClr val="e8e7e7"/>
      </a:dk2>
      <a:lt2>
        <a:srgbClr val="b2b2b2"/>
      </a:lt2>
      <a:accent1>
        <a:srgbClr val="777777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Elegant Black &amp; White Thesis Defense by Slidesgo">
  <a:themeElements>
    <a:clrScheme name="Simple Light">
      <a:dk1>
        <a:srgbClr val="333333"/>
      </a:dk1>
      <a:lt1>
        <a:srgbClr val="fdfdfd"/>
      </a:lt1>
      <a:dk2>
        <a:srgbClr val="e8e7e7"/>
      </a:dk2>
      <a:lt2>
        <a:srgbClr val="b2b2b2"/>
      </a:lt2>
      <a:accent1>
        <a:srgbClr val="777777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Elegant Black &amp; White Thesis Defense by Slidesgo">
  <a:themeElements>
    <a:clrScheme name="Simple Light">
      <a:dk1>
        <a:srgbClr val="333333"/>
      </a:dk1>
      <a:lt1>
        <a:srgbClr val="fdfdfd"/>
      </a:lt1>
      <a:dk2>
        <a:srgbClr val="e8e7e7"/>
      </a:dk2>
      <a:lt2>
        <a:srgbClr val="b2b2b2"/>
      </a:lt2>
      <a:accent1>
        <a:srgbClr val="777777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</TotalTime>
  <Application>LibreOffice/24.8.0.3$Windows_X86_64 LibreOffice_project/0bdf1299c94fe897b119f97f3c613e9dca6be583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2024-09-16T14:56:30Z</dcterms:modified>
  <cp:revision>3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