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theme/theme26.xml" ContentType="application/vnd.openxmlformats-officedocument.theme+xml"/>
  <Override PartName="/ppt/theme/theme1.xml" ContentType="application/vnd.openxmlformats-officedocument.theme+xml"/>
  <Override PartName="/ppt/theme/theme27.xml" ContentType="application/vnd.openxmlformats-officedocument.theme+xml"/>
  <Override PartName="/ppt/theme/theme2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30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</p:sldMasterIdLst>
  <p:sldIdLst>
    <p:sldId id="256" r:id="rId32"/>
    <p:sldId id="257" r:id="rId33"/>
    <p:sldId id="258" r:id="rId34"/>
    <p:sldId id="259" r:id="rId35"/>
    <p:sldId id="260" r:id="rId36"/>
    <p:sldId id="261" r:id="rId37"/>
    <p:sldId id="262" r:id="rId38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" Target="slides/slide1.xml"/><Relationship Id="rId33" Type="http://schemas.openxmlformats.org/officeDocument/2006/relationships/slide" Target="slides/slide2.xml"/><Relationship Id="rId34" Type="http://schemas.openxmlformats.org/officeDocument/2006/relationships/slide" Target="slides/slide3.xml"/><Relationship Id="rId35" Type="http://schemas.openxmlformats.org/officeDocument/2006/relationships/slide" Target="slides/slide4.xml"/><Relationship Id="rId36" Type="http://schemas.openxmlformats.org/officeDocument/2006/relationships/slide" Target="slides/slide5.xml"/><Relationship Id="rId37" Type="http://schemas.openxmlformats.org/officeDocument/2006/relationships/slide" Target="slides/slide6.xml"/><Relationship Id="rId38" Type="http://schemas.openxmlformats.org/officeDocument/2006/relationships/slide" Target="slides/slide7.xml"/><Relationship Id="rId3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0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9;p2"/>
          <p:cNvSpPr/>
          <p:nvPr/>
        </p:nvSpPr>
        <p:spPr>
          <a:xfrm>
            <a:off x="7346160" y="130320"/>
            <a:ext cx="4888440" cy="48884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" name="Google Shape;10;p2"/>
          <p:cNvGrpSpPr/>
          <p:nvPr/>
        </p:nvGrpSpPr>
        <p:grpSpPr>
          <a:xfrm>
            <a:off x="727200" y="-48960"/>
            <a:ext cx="7703640" cy="5243040"/>
            <a:chOff x="727200" y="-48960"/>
            <a:chExt cx="7703640" cy="5243040"/>
          </a:xfrm>
        </p:grpSpPr>
        <p:sp>
          <p:nvSpPr>
            <p:cNvPr id="2" name="Google Shape;11;p2"/>
            <p:cNvSpPr/>
            <p:nvPr/>
          </p:nvSpPr>
          <p:spPr>
            <a:xfrm>
              <a:off x="727560" y="533520"/>
              <a:ext cx="7702560" cy="407412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3" name="Google Shape;12;p2"/>
            <p:cNvCxnSpPr/>
            <p:nvPr/>
          </p:nvCxnSpPr>
          <p:spPr>
            <a:xfrm flipV="1">
              <a:off x="727200" y="-48960"/>
              <a:ext cx="720" cy="585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4" name="Google Shape;13;p2"/>
            <p:cNvCxnSpPr/>
            <p:nvPr/>
          </p:nvCxnSpPr>
          <p:spPr>
            <a:xfrm flipV="1">
              <a:off x="8430480" y="4608360"/>
              <a:ext cx="720" cy="586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44480" y="1733400"/>
            <a:ext cx="5854320" cy="75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154;p19"/>
          <p:cNvSpPr/>
          <p:nvPr/>
        </p:nvSpPr>
        <p:spPr>
          <a:xfrm>
            <a:off x="8240760" y="420444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44" name="Google Shape;155;p19"/>
          <p:cNvGrpSpPr/>
          <p:nvPr/>
        </p:nvGrpSpPr>
        <p:grpSpPr>
          <a:xfrm>
            <a:off x="232200" y="232560"/>
            <a:ext cx="8988480" cy="5000400"/>
            <a:chOff x="232200" y="232560"/>
            <a:chExt cx="8988480" cy="5000400"/>
          </a:xfrm>
        </p:grpSpPr>
        <p:sp>
          <p:nvSpPr>
            <p:cNvPr id="45" name="Google Shape;156;p19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46" name="Google Shape;157;p19"/>
            <p:cNvCxnSpPr/>
            <p:nvPr/>
          </p:nvCxnSpPr>
          <p:spPr>
            <a:xfrm flipH="1">
              <a:off x="8911080" y="232560"/>
              <a:ext cx="30996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47" name="Google Shape;158;p19"/>
            <p:cNvCxnSpPr/>
            <p:nvPr/>
          </p:nvCxnSpPr>
          <p:spPr>
            <a:xfrm>
              <a:off x="233280" y="4917240"/>
              <a:ext cx="720" cy="316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167;p20"/>
          <p:cNvSpPr/>
          <p:nvPr/>
        </p:nvSpPr>
        <p:spPr>
          <a:xfrm>
            <a:off x="8142120" y="-88668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49" name="Google Shape;168;p20"/>
          <p:cNvGrpSpPr/>
          <p:nvPr/>
        </p:nvGrpSpPr>
        <p:grpSpPr>
          <a:xfrm>
            <a:off x="-720" y="1466640"/>
            <a:ext cx="939960" cy="2327400"/>
            <a:chOff x="-720" y="1466640"/>
            <a:chExt cx="939960" cy="2327400"/>
          </a:xfrm>
        </p:grpSpPr>
        <p:cxnSp>
          <p:nvCxnSpPr>
            <p:cNvPr id="50" name="Google Shape;169;p20"/>
            <p:cNvCxnSpPr/>
            <p:nvPr/>
          </p:nvCxnSpPr>
          <p:spPr>
            <a:xfrm>
              <a:off x="-720" y="1466640"/>
              <a:ext cx="94032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51" name="Google Shape;170;p20"/>
            <p:cNvCxnSpPr/>
            <p:nvPr/>
          </p:nvCxnSpPr>
          <p:spPr>
            <a:xfrm>
              <a:off x="-720" y="2668320"/>
              <a:ext cx="94032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52" name="Google Shape;171;p20"/>
            <p:cNvCxnSpPr/>
            <p:nvPr/>
          </p:nvCxnSpPr>
          <p:spPr>
            <a:xfrm>
              <a:off x="-720" y="3793680"/>
              <a:ext cx="94032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grpSp>
        <p:nvGrpSpPr>
          <p:cNvPr id="53" name="Google Shape;172;p20"/>
          <p:cNvGrpSpPr/>
          <p:nvPr/>
        </p:nvGrpSpPr>
        <p:grpSpPr>
          <a:xfrm>
            <a:off x="232200" y="232560"/>
            <a:ext cx="8988480" cy="5000400"/>
            <a:chOff x="232200" y="232560"/>
            <a:chExt cx="8988480" cy="5000400"/>
          </a:xfrm>
        </p:grpSpPr>
        <p:sp>
          <p:nvSpPr>
            <p:cNvPr id="54" name="Google Shape;173;p20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55" name="Google Shape;174;p20"/>
            <p:cNvCxnSpPr/>
            <p:nvPr/>
          </p:nvCxnSpPr>
          <p:spPr>
            <a:xfrm flipH="1">
              <a:off x="8911080" y="232560"/>
              <a:ext cx="30996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56" name="Google Shape;175;p20"/>
            <p:cNvCxnSpPr/>
            <p:nvPr/>
          </p:nvCxnSpPr>
          <p:spPr>
            <a:xfrm>
              <a:off x="233280" y="4917240"/>
              <a:ext cx="720" cy="316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7;p3"/>
          <p:cNvSpPr/>
          <p:nvPr/>
        </p:nvSpPr>
        <p:spPr>
          <a:xfrm>
            <a:off x="6433560" y="0"/>
            <a:ext cx="5142960" cy="514296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58" name="Google Shape;18;p3"/>
          <p:cNvGrpSpPr/>
          <p:nvPr/>
        </p:nvGrpSpPr>
        <p:grpSpPr>
          <a:xfrm>
            <a:off x="713160" y="-62280"/>
            <a:ext cx="7717680" cy="5209920"/>
            <a:chOff x="713160" y="-62280"/>
            <a:chExt cx="7717680" cy="5209920"/>
          </a:xfrm>
        </p:grpSpPr>
        <p:sp>
          <p:nvSpPr>
            <p:cNvPr id="59" name="Google Shape;19;p3"/>
            <p:cNvSpPr/>
            <p:nvPr/>
          </p:nvSpPr>
          <p:spPr>
            <a:xfrm>
              <a:off x="713160" y="533520"/>
              <a:ext cx="7716960" cy="407412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60" name="Google Shape;20;p3"/>
            <p:cNvCxnSpPr/>
            <p:nvPr/>
          </p:nvCxnSpPr>
          <p:spPr>
            <a:xfrm flipV="1">
              <a:off x="713160" y="-62280"/>
              <a:ext cx="720" cy="5965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61" name="Google Shape;21;p3"/>
            <p:cNvCxnSpPr/>
            <p:nvPr/>
          </p:nvCxnSpPr>
          <p:spPr>
            <a:xfrm>
              <a:off x="8430480" y="4608360"/>
              <a:ext cx="720" cy="5396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184;p21"/>
          <p:cNvSpPr/>
          <p:nvPr/>
        </p:nvSpPr>
        <p:spPr>
          <a:xfrm>
            <a:off x="8240760" y="-92664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63" name="Google Shape;185;p21"/>
          <p:cNvGrpSpPr/>
          <p:nvPr/>
        </p:nvGrpSpPr>
        <p:grpSpPr>
          <a:xfrm>
            <a:off x="232200" y="-59760"/>
            <a:ext cx="9070560" cy="4977360"/>
            <a:chOff x="232200" y="-59760"/>
            <a:chExt cx="9070560" cy="4977360"/>
          </a:xfrm>
        </p:grpSpPr>
        <p:sp>
          <p:nvSpPr>
            <p:cNvPr id="64" name="Google Shape;186;p21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65" name="Google Shape;187;p21"/>
            <p:cNvCxnSpPr/>
            <p:nvPr/>
          </p:nvCxnSpPr>
          <p:spPr>
            <a:xfrm flipV="1">
              <a:off x="232200" y="-59760"/>
              <a:ext cx="720" cy="29700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66" name="Google Shape;188;p21"/>
            <p:cNvCxnSpPr/>
            <p:nvPr/>
          </p:nvCxnSpPr>
          <p:spPr>
            <a:xfrm>
              <a:off x="8904600" y="4917240"/>
              <a:ext cx="39852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197;p22"/>
          <p:cNvSpPr/>
          <p:nvPr/>
        </p:nvSpPr>
        <p:spPr>
          <a:xfrm>
            <a:off x="8142120" y="-88668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68" name="Google Shape;198;p22"/>
          <p:cNvGrpSpPr/>
          <p:nvPr/>
        </p:nvGrpSpPr>
        <p:grpSpPr>
          <a:xfrm>
            <a:off x="-18720" y="232560"/>
            <a:ext cx="9189000" cy="4685040"/>
            <a:chOff x="-18720" y="232560"/>
            <a:chExt cx="9189000" cy="4685040"/>
          </a:xfrm>
        </p:grpSpPr>
        <p:sp>
          <p:nvSpPr>
            <p:cNvPr id="69" name="Google Shape;199;p22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70" name="Google Shape;200;p22"/>
            <p:cNvCxnSpPr/>
            <p:nvPr/>
          </p:nvCxnSpPr>
          <p:spPr>
            <a:xfrm flipH="1">
              <a:off x="-18720" y="232560"/>
              <a:ext cx="25920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71" name="Google Shape;201;p22"/>
            <p:cNvCxnSpPr/>
            <p:nvPr/>
          </p:nvCxnSpPr>
          <p:spPr>
            <a:xfrm flipH="1">
              <a:off x="8911080" y="4917240"/>
              <a:ext cx="25956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212;p23"/>
          <p:cNvSpPr/>
          <p:nvPr/>
        </p:nvSpPr>
        <p:spPr>
          <a:xfrm>
            <a:off x="8142120" y="-88668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73" name="Google Shape;213;p23"/>
          <p:cNvGrpSpPr/>
          <p:nvPr/>
        </p:nvGrpSpPr>
        <p:grpSpPr>
          <a:xfrm>
            <a:off x="232200" y="232560"/>
            <a:ext cx="8988480" cy="5000400"/>
            <a:chOff x="232200" y="232560"/>
            <a:chExt cx="8988480" cy="5000400"/>
          </a:xfrm>
        </p:grpSpPr>
        <p:sp>
          <p:nvSpPr>
            <p:cNvPr id="74" name="Google Shape;214;p23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75" name="Google Shape;215;p23"/>
            <p:cNvCxnSpPr/>
            <p:nvPr/>
          </p:nvCxnSpPr>
          <p:spPr>
            <a:xfrm flipH="1">
              <a:off x="8911080" y="232560"/>
              <a:ext cx="30996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76" name="Google Shape;216;p23"/>
            <p:cNvCxnSpPr/>
            <p:nvPr/>
          </p:nvCxnSpPr>
          <p:spPr>
            <a:xfrm>
              <a:off x="233280" y="4917240"/>
              <a:ext cx="720" cy="316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231;p24"/>
          <p:cNvSpPr/>
          <p:nvPr/>
        </p:nvSpPr>
        <p:spPr>
          <a:xfrm>
            <a:off x="6309000" y="2486880"/>
            <a:ext cx="4242600" cy="42426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78" name="Google Shape;232;p24"/>
          <p:cNvGrpSpPr/>
          <p:nvPr/>
        </p:nvGrpSpPr>
        <p:grpSpPr>
          <a:xfrm>
            <a:off x="-69480" y="539280"/>
            <a:ext cx="9455760" cy="4069440"/>
            <a:chOff x="-69480" y="539280"/>
            <a:chExt cx="9455760" cy="4069440"/>
          </a:xfrm>
        </p:grpSpPr>
        <p:grpSp>
          <p:nvGrpSpPr>
            <p:cNvPr id="79" name="Google Shape;233;p24"/>
            <p:cNvGrpSpPr/>
            <p:nvPr/>
          </p:nvGrpSpPr>
          <p:grpSpPr>
            <a:xfrm>
              <a:off x="713160" y="539640"/>
              <a:ext cx="8673120" cy="4069080"/>
              <a:chOff x="713160" y="539640"/>
              <a:chExt cx="8673120" cy="4069080"/>
            </a:xfrm>
          </p:grpSpPr>
          <p:sp>
            <p:nvSpPr>
              <p:cNvPr id="80" name="Google Shape;234;p24"/>
              <p:cNvSpPr/>
              <p:nvPr/>
            </p:nvSpPr>
            <p:spPr>
              <a:xfrm>
                <a:off x="713160" y="539640"/>
                <a:ext cx="7716960" cy="4068360"/>
              </a:xfrm>
              <a:prstGeom prst="rect">
                <a:avLst/>
              </a:prstGeom>
              <a:noFill/>
              <a:ln w="19050">
                <a:solidFill>
                  <a:srgbClr val="33333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trike="noStrike" u="non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cxnSp>
            <p:nvCxnSpPr>
              <p:cNvPr id="81" name="Google Shape;235;p24"/>
              <p:cNvCxnSpPr/>
              <p:nvPr/>
            </p:nvCxnSpPr>
            <p:spPr>
              <a:xfrm>
                <a:off x="8407440" y="4608360"/>
                <a:ext cx="979200" cy="720"/>
              </a:xfrm>
              <a:prstGeom prst="straightConnector1">
                <a:avLst/>
              </a:prstGeom>
              <a:ln w="19050">
                <a:solidFill>
                  <a:srgbClr val="333333"/>
                </a:solidFill>
                <a:round/>
              </a:ln>
            </p:spPr>
          </p:cxnSp>
        </p:grpSp>
        <p:cxnSp>
          <p:nvCxnSpPr>
            <p:cNvPr id="82" name="Google Shape;236;p24"/>
            <p:cNvCxnSpPr/>
            <p:nvPr/>
          </p:nvCxnSpPr>
          <p:spPr>
            <a:xfrm flipH="1">
              <a:off x="-69480" y="539280"/>
              <a:ext cx="78948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244;p25"/>
          <p:cNvSpPr/>
          <p:nvPr/>
        </p:nvSpPr>
        <p:spPr>
          <a:xfrm>
            <a:off x="8240760" y="-92664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84" name="Google Shape;245;p25"/>
          <p:cNvGrpSpPr/>
          <p:nvPr/>
        </p:nvGrpSpPr>
        <p:grpSpPr>
          <a:xfrm>
            <a:off x="-18720" y="232560"/>
            <a:ext cx="9189000" cy="4685040"/>
            <a:chOff x="-18720" y="232560"/>
            <a:chExt cx="9189000" cy="4685040"/>
          </a:xfrm>
        </p:grpSpPr>
        <p:sp>
          <p:nvSpPr>
            <p:cNvPr id="85" name="Google Shape;246;p25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86" name="Google Shape;247;p25"/>
            <p:cNvCxnSpPr/>
            <p:nvPr/>
          </p:nvCxnSpPr>
          <p:spPr>
            <a:xfrm flipH="1">
              <a:off x="-18720" y="4917240"/>
              <a:ext cx="25920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87" name="Google Shape;248;p25"/>
            <p:cNvCxnSpPr/>
            <p:nvPr/>
          </p:nvCxnSpPr>
          <p:spPr>
            <a:xfrm flipH="1">
              <a:off x="8911080" y="232560"/>
              <a:ext cx="25956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251;p26"/>
          <p:cNvSpPr/>
          <p:nvPr/>
        </p:nvSpPr>
        <p:spPr>
          <a:xfrm>
            <a:off x="-924480" y="420444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89" name="Google Shape;252;p26"/>
          <p:cNvGrpSpPr/>
          <p:nvPr/>
        </p:nvGrpSpPr>
        <p:grpSpPr>
          <a:xfrm>
            <a:off x="232200" y="232560"/>
            <a:ext cx="8988480" cy="4964760"/>
            <a:chOff x="232200" y="232560"/>
            <a:chExt cx="8988480" cy="4964760"/>
          </a:xfrm>
        </p:grpSpPr>
        <p:sp>
          <p:nvSpPr>
            <p:cNvPr id="90" name="Google Shape;253;p26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91" name="Google Shape;254;p26"/>
            <p:cNvCxnSpPr/>
            <p:nvPr/>
          </p:nvCxnSpPr>
          <p:spPr>
            <a:xfrm flipH="1">
              <a:off x="8911080" y="232560"/>
              <a:ext cx="30996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92" name="Google Shape;255;p26"/>
            <p:cNvCxnSpPr/>
            <p:nvPr/>
          </p:nvCxnSpPr>
          <p:spPr>
            <a:xfrm flipV="1">
              <a:off x="232200" y="4890240"/>
              <a:ext cx="720" cy="307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258;p27"/>
          <p:cNvSpPr/>
          <p:nvPr/>
        </p:nvSpPr>
        <p:spPr>
          <a:xfrm>
            <a:off x="6677280" y="-9000"/>
            <a:ext cx="5160960" cy="516096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96" name="Google Shape;259;p27"/>
          <p:cNvGrpSpPr/>
          <p:nvPr/>
        </p:nvGrpSpPr>
        <p:grpSpPr>
          <a:xfrm>
            <a:off x="713160" y="-78840"/>
            <a:ext cx="8791200" cy="4687560"/>
            <a:chOff x="713160" y="-78840"/>
            <a:chExt cx="8791200" cy="4687560"/>
          </a:xfrm>
        </p:grpSpPr>
        <p:sp>
          <p:nvSpPr>
            <p:cNvPr id="97" name="Google Shape;260;p27"/>
            <p:cNvSpPr/>
            <p:nvPr/>
          </p:nvSpPr>
          <p:spPr>
            <a:xfrm>
              <a:off x="713160" y="533520"/>
              <a:ext cx="7862760" cy="407412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98" name="Google Shape;261;p27"/>
            <p:cNvCxnSpPr/>
            <p:nvPr/>
          </p:nvCxnSpPr>
          <p:spPr>
            <a:xfrm flipV="1">
              <a:off x="713160" y="-78840"/>
              <a:ext cx="720" cy="6253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99" name="Google Shape;262;p27"/>
            <p:cNvCxnSpPr/>
            <p:nvPr/>
          </p:nvCxnSpPr>
          <p:spPr>
            <a:xfrm>
              <a:off x="8571600" y="4608360"/>
              <a:ext cx="93312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00" name="Google Shape;265;p27"/>
          <p:cNvSpPr/>
          <p:nvPr/>
        </p:nvSpPr>
        <p:spPr>
          <a:xfrm>
            <a:off x="1094400" y="3384000"/>
            <a:ext cx="5796360" cy="55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CREDITS: This presentation template was created by </a:t>
            </a:r>
            <a:r>
              <a:rPr b="1" lang="en" sz="1200" strike="noStrike" u="sng">
                <a:solidFill>
                  <a:schemeClr val="dk1"/>
                </a:solidFill>
                <a:uFillTx/>
                <a:latin typeface="Hanken Grotesk"/>
                <a:ea typeface="Hanken Grotesk"/>
                <a:hlinkClick r:id="rId2"/>
              </a:rPr>
              <a:t>Slidesgo</a:t>
            </a:r>
            <a:r>
              <a:rPr b="1" lang="en" sz="12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,</a:t>
            </a:r>
            <a:r>
              <a:rPr b="0" lang="en" sz="12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 and includes icons by</a:t>
            </a:r>
            <a:r>
              <a:rPr b="1" lang="en" sz="12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 </a:t>
            </a:r>
            <a:r>
              <a:rPr b="1" lang="en" sz="1200" strike="noStrike" u="sng">
                <a:solidFill>
                  <a:schemeClr val="dk1"/>
                </a:solidFill>
                <a:uFillTx/>
                <a:latin typeface="Hanken Grotesk"/>
                <a:ea typeface="Hanken Grotesk"/>
                <a:hlinkClick r:id="rId3"/>
              </a:rPr>
              <a:t>Flaticon</a:t>
            </a:r>
            <a:r>
              <a:rPr b="1" lang="en" sz="12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,</a:t>
            </a:r>
            <a:r>
              <a:rPr b="0" lang="en" sz="12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 and infographics &amp; images by </a:t>
            </a:r>
            <a:r>
              <a:rPr b="1" lang="en" sz="1200" strike="noStrike" u="sng">
                <a:solidFill>
                  <a:schemeClr val="dk1"/>
                </a:solidFill>
                <a:uFillTx/>
                <a:latin typeface="Hanken Grotesk"/>
                <a:ea typeface="Hanken Grotesk"/>
                <a:hlinkClick r:id="rId4"/>
              </a:rPr>
              <a:t>Freepik</a:t>
            </a:r>
            <a:r>
              <a:rPr b="1" lang="en" sz="1200" strike="noStrike" u="sng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0;p11"/>
          <p:cNvSpPr/>
          <p:nvPr/>
        </p:nvSpPr>
        <p:spPr>
          <a:xfrm>
            <a:off x="-3422880" y="0"/>
            <a:ext cx="5142960" cy="514296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0" name="Google Shape;81;p11"/>
          <p:cNvGrpSpPr/>
          <p:nvPr/>
        </p:nvGrpSpPr>
        <p:grpSpPr>
          <a:xfrm>
            <a:off x="727200" y="-382320"/>
            <a:ext cx="7703640" cy="5907240"/>
            <a:chOff x="727200" y="-382320"/>
            <a:chExt cx="7703640" cy="5907240"/>
          </a:xfrm>
        </p:grpSpPr>
        <p:sp>
          <p:nvSpPr>
            <p:cNvPr id="11" name="Google Shape;82;p11"/>
            <p:cNvSpPr/>
            <p:nvPr/>
          </p:nvSpPr>
          <p:spPr>
            <a:xfrm>
              <a:off x="727560" y="533520"/>
              <a:ext cx="7702560" cy="407412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12" name="Google Shape;83;p11"/>
            <p:cNvCxnSpPr/>
            <p:nvPr/>
          </p:nvCxnSpPr>
          <p:spPr>
            <a:xfrm>
              <a:off x="727200" y="4608360"/>
              <a:ext cx="720" cy="9169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3" name="Google Shape;84;p11"/>
            <p:cNvCxnSpPr/>
            <p:nvPr/>
          </p:nvCxnSpPr>
          <p:spPr>
            <a:xfrm>
              <a:off x="8430480" y="-382320"/>
              <a:ext cx="720" cy="91656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267;p28"/>
          <p:cNvSpPr/>
          <p:nvPr/>
        </p:nvSpPr>
        <p:spPr>
          <a:xfrm>
            <a:off x="8240760" y="420444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02" name="Google Shape;268;p28"/>
          <p:cNvGrpSpPr/>
          <p:nvPr/>
        </p:nvGrpSpPr>
        <p:grpSpPr>
          <a:xfrm>
            <a:off x="232200" y="-49320"/>
            <a:ext cx="8679240" cy="5250960"/>
            <a:chOff x="232200" y="-49320"/>
            <a:chExt cx="8679240" cy="5250960"/>
          </a:xfrm>
        </p:grpSpPr>
        <p:sp>
          <p:nvSpPr>
            <p:cNvPr id="103" name="Google Shape;269;p28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grpSp>
          <p:nvGrpSpPr>
            <p:cNvPr id="104" name="Google Shape;270;p28"/>
            <p:cNvGrpSpPr/>
            <p:nvPr/>
          </p:nvGrpSpPr>
          <p:grpSpPr>
            <a:xfrm>
              <a:off x="232200" y="-49320"/>
              <a:ext cx="8679240" cy="5250960"/>
              <a:chOff x="232200" y="-49320"/>
              <a:chExt cx="8679240" cy="5250960"/>
            </a:xfrm>
          </p:grpSpPr>
          <p:cxnSp>
            <p:nvCxnSpPr>
              <p:cNvPr id="105" name="Google Shape;271;p28"/>
              <p:cNvCxnSpPr/>
              <p:nvPr/>
            </p:nvCxnSpPr>
            <p:spPr>
              <a:xfrm flipV="1">
                <a:off x="232200" y="-49320"/>
                <a:ext cx="720" cy="284400"/>
              </a:xfrm>
              <a:prstGeom prst="straightConnector1">
                <a:avLst/>
              </a:prstGeom>
              <a:ln w="19050">
                <a:solidFill>
                  <a:srgbClr val="333333"/>
                </a:solidFill>
                <a:round/>
              </a:ln>
            </p:spPr>
          </p:cxnSp>
          <p:cxnSp>
            <p:nvCxnSpPr>
              <p:cNvPr id="106" name="Google Shape;272;p28"/>
              <p:cNvCxnSpPr/>
              <p:nvPr/>
            </p:nvCxnSpPr>
            <p:spPr>
              <a:xfrm flipV="1">
                <a:off x="8911080" y="4917240"/>
                <a:ext cx="720" cy="284760"/>
              </a:xfrm>
              <a:prstGeom prst="straightConnector1">
                <a:avLst/>
              </a:prstGeom>
              <a:ln w="19050">
                <a:solidFill>
                  <a:srgbClr val="333333"/>
                </a:solidFill>
                <a:round/>
              </a:ln>
            </p:spPr>
          </p:cxnSp>
        </p:grp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274;p29"/>
          <p:cNvSpPr/>
          <p:nvPr/>
        </p:nvSpPr>
        <p:spPr>
          <a:xfrm>
            <a:off x="8142120" y="-88668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08" name="Google Shape;275;p29"/>
          <p:cNvGrpSpPr/>
          <p:nvPr/>
        </p:nvGrpSpPr>
        <p:grpSpPr>
          <a:xfrm>
            <a:off x="232200" y="232560"/>
            <a:ext cx="9045360" cy="4975920"/>
            <a:chOff x="232200" y="232560"/>
            <a:chExt cx="9045360" cy="4975920"/>
          </a:xfrm>
        </p:grpSpPr>
        <p:sp>
          <p:nvSpPr>
            <p:cNvPr id="109" name="Google Shape;276;p29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110" name="Google Shape;277;p29"/>
            <p:cNvCxnSpPr/>
            <p:nvPr/>
          </p:nvCxnSpPr>
          <p:spPr>
            <a:xfrm>
              <a:off x="8911080" y="232560"/>
              <a:ext cx="36684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11" name="Google Shape;278;p29"/>
            <p:cNvCxnSpPr/>
            <p:nvPr/>
          </p:nvCxnSpPr>
          <p:spPr>
            <a:xfrm>
              <a:off x="232200" y="4917240"/>
              <a:ext cx="1800" cy="29160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26;p4"/>
          <p:cNvSpPr/>
          <p:nvPr/>
        </p:nvSpPr>
        <p:spPr>
          <a:xfrm>
            <a:off x="8240760" y="420444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13" name="Google Shape;27;p4"/>
          <p:cNvGrpSpPr/>
          <p:nvPr/>
        </p:nvGrpSpPr>
        <p:grpSpPr>
          <a:xfrm>
            <a:off x="-18720" y="232560"/>
            <a:ext cx="8930160" cy="5027760"/>
            <a:chOff x="-18720" y="232560"/>
            <a:chExt cx="8930160" cy="5027760"/>
          </a:xfrm>
        </p:grpSpPr>
        <p:sp>
          <p:nvSpPr>
            <p:cNvPr id="114" name="Google Shape;28;p4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115" name="Google Shape;29;p4"/>
            <p:cNvCxnSpPr/>
            <p:nvPr/>
          </p:nvCxnSpPr>
          <p:spPr>
            <a:xfrm flipH="1">
              <a:off x="-18720" y="232560"/>
              <a:ext cx="25920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16" name="Google Shape;30;p4"/>
            <p:cNvCxnSpPr/>
            <p:nvPr/>
          </p:nvCxnSpPr>
          <p:spPr>
            <a:xfrm>
              <a:off x="8911080" y="4917240"/>
              <a:ext cx="720" cy="343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644480" y="1733400"/>
            <a:ext cx="5854320" cy="75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34;p5"/>
          <p:cNvSpPr/>
          <p:nvPr/>
        </p:nvSpPr>
        <p:spPr>
          <a:xfrm>
            <a:off x="8240760" y="420444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22" name="Google Shape;35;p5"/>
          <p:cNvGrpSpPr/>
          <p:nvPr/>
        </p:nvGrpSpPr>
        <p:grpSpPr>
          <a:xfrm>
            <a:off x="-77040" y="232560"/>
            <a:ext cx="8988480" cy="4964760"/>
            <a:chOff x="-77040" y="232560"/>
            <a:chExt cx="8988480" cy="4964760"/>
          </a:xfrm>
        </p:grpSpPr>
        <p:sp>
          <p:nvSpPr>
            <p:cNvPr id="123" name="Google Shape;36;p5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124" name="Google Shape;37;p5"/>
            <p:cNvCxnSpPr/>
            <p:nvPr/>
          </p:nvCxnSpPr>
          <p:spPr>
            <a:xfrm flipH="1">
              <a:off x="-77040" y="232560"/>
              <a:ext cx="30996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25" name="Google Shape;38;p5"/>
            <p:cNvCxnSpPr/>
            <p:nvPr/>
          </p:nvCxnSpPr>
          <p:spPr>
            <a:xfrm flipV="1">
              <a:off x="8911080" y="4890240"/>
              <a:ext cx="720" cy="307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644480" y="1733400"/>
            <a:ext cx="5854320" cy="75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45;p6"/>
          <p:cNvSpPr/>
          <p:nvPr/>
        </p:nvSpPr>
        <p:spPr>
          <a:xfrm>
            <a:off x="8240760" y="420444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33" name="Google Shape;46;p6"/>
          <p:cNvGrpSpPr/>
          <p:nvPr/>
        </p:nvGrpSpPr>
        <p:grpSpPr>
          <a:xfrm>
            <a:off x="232200" y="-49320"/>
            <a:ext cx="8679240" cy="5250960"/>
            <a:chOff x="232200" y="-49320"/>
            <a:chExt cx="8679240" cy="5250960"/>
          </a:xfrm>
        </p:grpSpPr>
        <p:grpSp>
          <p:nvGrpSpPr>
            <p:cNvPr id="134" name="Google Shape;47;p6"/>
            <p:cNvGrpSpPr/>
            <p:nvPr/>
          </p:nvGrpSpPr>
          <p:grpSpPr>
            <a:xfrm>
              <a:off x="232200" y="-49320"/>
              <a:ext cx="8679240" cy="5250960"/>
              <a:chOff x="232200" y="-49320"/>
              <a:chExt cx="8679240" cy="5250960"/>
            </a:xfrm>
          </p:grpSpPr>
          <p:sp>
            <p:nvSpPr>
              <p:cNvPr id="135" name="Google Shape;48;p6"/>
              <p:cNvSpPr/>
              <p:nvPr/>
            </p:nvSpPr>
            <p:spPr>
              <a:xfrm>
                <a:off x="232200" y="232920"/>
                <a:ext cx="8678160" cy="4683960"/>
              </a:xfrm>
              <a:prstGeom prst="rect">
                <a:avLst/>
              </a:prstGeom>
              <a:noFill/>
              <a:ln w="19050">
                <a:solidFill>
                  <a:srgbClr val="33333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trike="noStrike" u="non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cxnSp>
            <p:nvCxnSpPr>
              <p:cNvPr id="136" name="Google Shape;49;p6"/>
              <p:cNvCxnSpPr/>
              <p:nvPr/>
            </p:nvCxnSpPr>
            <p:spPr>
              <a:xfrm flipV="1">
                <a:off x="8911080" y="-49320"/>
                <a:ext cx="720" cy="284400"/>
              </a:xfrm>
              <a:prstGeom prst="straightConnector1">
                <a:avLst/>
              </a:prstGeom>
              <a:ln w="19050">
                <a:solidFill>
                  <a:srgbClr val="333333"/>
                </a:solidFill>
                <a:round/>
              </a:ln>
            </p:spPr>
          </p:cxnSp>
          <p:cxnSp>
            <p:nvCxnSpPr>
              <p:cNvPr id="137" name="Google Shape;50;p6"/>
              <p:cNvCxnSpPr/>
              <p:nvPr/>
            </p:nvCxnSpPr>
            <p:spPr>
              <a:xfrm flipV="1">
                <a:off x="232200" y="4917240"/>
                <a:ext cx="720" cy="284760"/>
              </a:xfrm>
              <a:prstGeom prst="straightConnector1">
                <a:avLst/>
              </a:prstGeom>
              <a:ln w="19050">
                <a:solidFill>
                  <a:srgbClr val="333333"/>
                </a:solidFill>
                <a:round/>
              </a:ln>
            </p:spPr>
          </p:cxnSp>
        </p:grpSp>
        <p:sp>
          <p:nvSpPr>
            <p:cNvPr id="138" name="Google Shape;51;p6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644480" y="1733400"/>
            <a:ext cx="5854320" cy="75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54;p7"/>
          <p:cNvSpPr/>
          <p:nvPr/>
        </p:nvSpPr>
        <p:spPr>
          <a:xfrm>
            <a:off x="8240760" y="420444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42" name="Google Shape;55;p7"/>
          <p:cNvGrpSpPr/>
          <p:nvPr/>
        </p:nvGrpSpPr>
        <p:grpSpPr>
          <a:xfrm>
            <a:off x="-18720" y="-15840"/>
            <a:ext cx="8930160" cy="4933440"/>
            <a:chOff x="-18720" y="-15840"/>
            <a:chExt cx="8930160" cy="4933440"/>
          </a:xfrm>
        </p:grpSpPr>
        <p:sp>
          <p:nvSpPr>
            <p:cNvPr id="143" name="Google Shape;56;p7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144" name="Google Shape;57;p7"/>
            <p:cNvCxnSpPr/>
            <p:nvPr/>
          </p:nvCxnSpPr>
          <p:spPr>
            <a:xfrm flipH="1">
              <a:off x="-18720" y="4917240"/>
              <a:ext cx="25920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45" name="Google Shape;58;p7"/>
            <p:cNvCxnSpPr/>
            <p:nvPr/>
          </p:nvCxnSpPr>
          <p:spPr>
            <a:xfrm flipV="1">
              <a:off x="8911080" y="-15840"/>
              <a:ext cx="720" cy="25920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62;p8"/>
          <p:cNvSpPr/>
          <p:nvPr/>
        </p:nvSpPr>
        <p:spPr>
          <a:xfrm>
            <a:off x="2007360" y="2777040"/>
            <a:ext cx="5142960" cy="514296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47" name="Google Shape;63;p8"/>
          <p:cNvGrpSpPr/>
          <p:nvPr/>
        </p:nvGrpSpPr>
        <p:grpSpPr>
          <a:xfrm>
            <a:off x="0" y="533520"/>
            <a:ext cx="9271080" cy="4075200"/>
            <a:chOff x="0" y="533520"/>
            <a:chExt cx="9271080" cy="4075200"/>
          </a:xfrm>
        </p:grpSpPr>
        <p:sp>
          <p:nvSpPr>
            <p:cNvPr id="148" name="Google Shape;64;p8"/>
            <p:cNvSpPr/>
            <p:nvPr/>
          </p:nvSpPr>
          <p:spPr>
            <a:xfrm>
              <a:off x="727560" y="533520"/>
              <a:ext cx="7702560" cy="407412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149" name="Google Shape;65;p8"/>
            <p:cNvCxnSpPr/>
            <p:nvPr/>
          </p:nvCxnSpPr>
          <p:spPr>
            <a:xfrm flipH="1">
              <a:off x="8430840" y="533520"/>
              <a:ext cx="84060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50" name="Google Shape;66;p8"/>
            <p:cNvCxnSpPr/>
            <p:nvPr/>
          </p:nvCxnSpPr>
          <p:spPr>
            <a:xfrm flipH="1">
              <a:off x="0" y="4608360"/>
              <a:ext cx="74124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69;p9"/>
          <p:cNvSpPr/>
          <p:nvPr/>
        </p:nvSpPr>
        <p:spPr>
          <a:xfrm>
            <a:off x="-2613600" y="-126000"/>
            <a:ext cx="5401440" cy="54014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54" name="Google Shape;70;p9"/>
          <p:cNvGrpSpPr/>
          <p:nvPr/>
        </p:nvGrpSpPr>
        <p:grpSpPr>
          <a:xfrm>
            <a:off x="727200" y="-48960"/>
            <a:ext cx="7703640" cy="5243040"/>
            <a:chOff x="727200" y="-48960"/>
            <a:chExt cx="7703640" cy="5243040"/>
          </a:xfrm>
        </p:grpSpPr>
        <p:sp>
          <p:nvSpPr>
            <p:cNvPr id="155" name="Google Shape;71;p9"/>
            <p:cNvSpPr/>
            <p:nvPr/>
          </p:nvSpPr>
          <p:spPr>
            <a:xfrm>
              <a:off x="727560" y="533520"/>
              <a:ext cx="7702560" cy="407412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156" name="Google Shape;72;p9"/>
            <p:cNvCxnSpPr/>
            <p:nvPr/>
          </p:nvCxnSpPr>
          <p:spPr>
            <a:xfrm flipV="1">
              <a:off x="727200" y="-48960"/>
              <a:ext cx="720" cy="585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57" name="Google Shape;73;p9"/>
            <p:cNvCxnSpPr/>
            <p:nvPr/>
          </p:nvCxnSpPr>
          <p:spPr>
            <a:xfrm flipV="1">
              <a:off x="8430480" y="4608360"/>
              <a:ext cx="720" cy="586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9;p13"/>
          <p:cNvSpPr/>
          <p:nvPr/>
        </p:nvSpPr>
        <p:spPr>
          <a:xfrm>
            <a:off x="-941760" y="420444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5" name="Google Shape;90;p13"/>
          <p:cNvGrpSpPr/>
          <p:nvPr/>
        </p:nvGrpSpPr>
        <p:grpSpPr>
          <a:xfrm>
            <a:off x="-18720" y="232560"/>
            <a:ext cx="9189000" cy="4685040"/>
            <a:chOff x="-18720" y="232560"/>
            <a:chExt cx="9189000" cy="4685040"/>
          </a:xfrm>
        </p:grpSpPr>
        <p:sp>
          <p:nvSpPr>
            <p:cNvPr id="16" name="Google Shape;91;p13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17" name="Google Shape;92;p13"/>
            <p:cNvCxnSpPr/>
            <p:nvPr/>
          </p:nvCxnSpPr>
          <p:spPr>
            <a:xfrm flipH="1">
              <a:off x="-18720" y="232560"/>
              <a:ext cx="25920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8" name="Google Shape;93;p13"/>
            <p:cNvCxnSpPr/>
            <p:nvPr/>
          </p:nvCxnSpPr>
          <p:spPr>
            <a:xfrm flipH="1">
              <a:off x="8911080" y="4917240"/>
              <a:ext cx="25956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14;p14"/>
          <p:cNvSpPr/>
          <p:nvPr/>
        </p:nvSpPr>
        <p:spPr>
          <a:xfrm>
            <a:off x="-2125440" y="3018600"/>
            <a:ext cx="4242600" cy="42426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0" name="Google Shape;115;p14"/>
          <p:cNvGrpSpPr/>
          <p:nvPr/>
        </p:nvGrpSpPr>
        <p:grpSpPr>
          <a:xfrm>
            <a:off x="727200" y="-29160"/>
            <a:ext cx="8551080" cy="4637880"/>
            <a:chOff x="727200" y="-29160"/>
            <a:chExt cx="8551080" cy="4637880"/>
          </a:xfrm>
        </p:grpSpPr>
        <p:sp>
          <p:nvSpPr>
            <p:cNvPr id="21" name="Google Shape;116;p14"/>
            <p:cNvSpPr/>
            <p:nvPr/>
          </p:nvSpPr>
          <p:spPr>
            <a:xfrm>
              <a:off x="727560" y="533520"/>
              <a:ext cx="7702560" cy="407412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22" name="Google Shape;117;p14"/>
            <p:cNvCxnSpPr/>
            <p:nvPr/>
          </p:nvCxnSpPr>
          <p:spPr>
            <a:xfrm flipV="1">
              <a:off x="727200" y="-29160"/>
              <a:ext cx="720" cy="56340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23" name="Google Shape;118;p14"/>
            <p:cNvCxnSpPr/>
            <p:nvPr/>
          </p:nvCxnSpPr>
          <p:spPr>
            <a:xfrm>
              <a:off x="8430480" y="4608360"/>
              <a:ext cx="84816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22;p15"/>
          <p:cNvSpPr/>
          <p:nvPr/>
        </p:nvSpPr>
        <p:spPr>
          <a:xfrm>
            <a:off x="3552840" y="420444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5" name="Google Shape;123;p15"/>
          <p:cNvGrpSpPr/>
          <p:nvPr/>
        </p:nvGrpSpPr>
        <p:grpSpPr>
          <a:xfrm>
            <a:off x="-50400" y="232560"/>
            <a:ext cx="8960760" cy="4684320"/>
            <a:chOff x="-50400" y="232560"/>
            <a:chExt cx="8960760" cy="4684320"/>
          </a:xfrm>
        </p:grpSpPr>
        <p:sp>
          <p:nvSpPr>
            <p:cNvPr id="26" name="Google Shape;124;p15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27" name="Google Shape;125;p15"/>
            <p:cNvCxnSpPr/>
            <p:nvPr/>
          </p:nvCxnSpPr>
          <p:spPr>
            <a:xfrm flipH="1">
              <a:off x="-50400" y="232560"/>
              <a:ext cx="30960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30;p16"/>
          <p:cNvSpPr/>
          <p:nvPr/>
        </p:nvSpPr>
        <p:spPr>
          <a:xfrm>
            <a:off x="-923040" y="-94536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9" name="Google Shape;131;p16"/>
          <p:cNvGrpSpPr/>
          <p:nvPr/>
        </p:nvGrpSpPr>
        <p:grpSpPr>
          <a:xfrm>
            <a:off x="-18720" y="232560"/>
            <a:ext cx="9176040" cy="4685040"/>
            <a:chOff x="-18720" y="232560"/>
            <a:chExt cx="9176040" cy="4685040"/>
          </a:xfrm>
        </p:grpSpPr>
        <p:sp>
          <p:nvSpPr>
            <p:cNvPr id="30" name="Google Shape;132;p16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31" name="Google Shape;133;p16"/>
            <p:cNvCxnSpPr/>
            <p:nvPr/>
          </p:nvCxnSpPr>
          <p:spPr>
            <a:xfrm flipH="1">
              <a:off x="-18720" y="232560"/>
              <a:ext cx="25920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32" name="Google Shape;134;p16"/>
            <p:cNvCxnSpPr/>
            <p:nvPr/>
          </p:nvCxnSpPr>
          <p:spPr>
            <a:xfrm>
              <a:off x="8917200" y="4917240"/>
              <a:ext cx="24048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138;p17"/>
          <p:cNvSpPr/>
          <p:nvPr/>
        </p:nvSpPr>
        <p:spPr>
          <a:xfrm>
            <a:off x="8240760" y="420444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4" name="Google Shape;139;p17"/>
          <p:cNvGrpSpPr/>
          <p:nvPr/>
        </p:nvGrpSpPr>
        <p:grpSpPr>
          <a:xfrm>
            <a:off x="232200" y="232560"/>
            <a:ext cx="8938080" cy="4933440"/>
            <a:chOff x="232200" y="232560"/>
            <a:chExt cx="8938080" cy="4933440"/>
          </a:xfrm>
        </p:grpSpPr>
        <p:sp>
          <p:nvSpPr>
            <p:cNvPr id="35" name="Google Shape;140;p17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36" name="Google Shape;141;p17"/>
            <p:cNvCxnSpPr/>
            <p:nvPr/>
          </p:nvCxnSpPr>
          <p:spPr>
            <a:xfrm flipH="1">
              <a:off x="8911080" y="232560"/>
              <a:ext cx="25956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37" name="Google Shape;142;p17"/>
            <p:cNvCxnSpPr/>
            <p:nvPr/>
          </p:nvCxnSpPr>
          <p:spPr>
            <a:xfrm>
              <a:off x="233280" y="4912920"/>
              <a:ext cx="720" cy="253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146;p18"/>
          <p:cNvSpPr/>
          <p:nvPr/>
        </p:nvSpPr>
        <p:spPr>
          <a:xfrm>
            <a:off x="7069320" y="3282840"/>
            <a:ext cx="3701160" cy="370116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9" name="Google Shape;147;p18"/>
          <p:cNvGrpSpPr/>
          <p:nvPr/>
        </p:nvGrpSpPr>
        <p:grpSpPr>
          <a:xfrm>
            <a:off x="-18720" y="232560"/>
            <a:ext cx="8930160" cy="5117760"/>
            <a:chOff x="-18720" y="232560"/>
            <a:chExt cx="8930160" cy="5117760"/>
          </a:xfrm>
        </p:grpSpPr>
        <p:sp>
          <p:nvSpPr>
            <p:cNvPr id="40" name="Google Shape;148;p18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41" name="Google Shape;149;p18"/>
            <p:cNvCxnSpPr/>
            <p:nvPr/>
          </p:nvCxnSpPr>
          <p:spPr>
            <a:xfrm flipH="1">
              <a:off x="-18720" y="232560"/>
              <a:ext cx="25920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42" name="Google Shape;150;p18"/>
            <p:cNvCxnSpPr/>
            <p:nvPr/>
          </p:nvCxnSpPr>
          <p:spPr>
            <a:xfrm flipV="1">
              <a:off x="8911080" y="4916880"/>
              <a:ext cx="720" cy="43380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https://www.exchangerate-api.com/" TargetMode="External"/><Relationship Id="rId3" Type="http://schemas.openxmlformats.org/officeDocument/2006/relationships/slideLayout" Target="../slideLayouts/slideLayout1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exchangerate-api.com/" TargetMode="External"/><Relationship Id="rId2" Type="http://schemas.openxmlformats.org/officeDocument/2006/relationships/slideLayout" Target="../slideLayouts/slideLayout1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914400" y="2138040"/>
            <a:ext cx="7314840" cy="139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" sz="3800" strike="noStrike" u="none">
                <a:solidFill>
                  <a:schemeClr val="dk1"/>
                </a:solidFill>
                <a:uFillTx/>
                <a:latin typeface="Figtree Black"/>
                <a:ea typeface="Figtree Black"/>
              </a:rPr>
              <a:t>Интеграција сервиса за претрагу летова применом Enterprise Service Bus обрасца</a:t>
            </a:r>
            <a:endParaRPr b="0" lang="en-US" sz="3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960840" y="3886200"/>
            <a:ext cx="7268400" cy="47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Студент: Марко Николић</a:t>
            </a:r>
            <a:r>
              <a:rPr b="0" lang="en" sz="14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	</a:t>
            </a:r>
            <a:r>
              <a:rPr b="0" lang="en" sz="14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	</a:t>
            </a:r>
            <a:r>
              <a:rPr b="0" lang="en" sz="14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	</a:t>
            </a:r>
            <a:r>
              <a:rPr b="0" lang="en" sz="14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   Ментор: Жељко Вуковић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0" name="Google Shape;290;p 1"/>
          <p:cNvSpPr/>
          <p:nvPr/>
        </p:nvSpPr>
        <p:spPr>
          <a:xfrm>
            <a:off x="961200" y="4210560"/>
            <a:ext cx="7268400" cy="47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2024. ФТН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336;p 1"/>
          <p:cNvSpPr/>
          <p:nvPr/>
        </p:nvSpPr>
        <p:spPr>
          <a:xfrm>
            <a:off x="713520" y="444960"/>
            <a:ext cx="771012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" sz="2800" strike="noStrike" u="none">
                <a:solidFill>
                  <a:schemeClr val="dk1"/>
                </a:solidFill>
                <a:uFillTx/>
                <a:latin typeface="Figtree Black"/>
                <a:ea typeface="Figtree Black"/>
              </a:rPr>
              <a:t>Enterprise Service Bus (ESB) 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2" name="Google Shape;337;p 1"/>
          <p:cNvSpPr/>
          <p:nvPr/>
        </p:nvSpPr>
        <p:spPr>
          <a:xfrm>
            <a:off x="723240" y="1136520"/>
            <a:ext cx="77835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Софтверска архитектура која се користи за интеграцију различитих апликација и сервиса унутар једног система. ESB служи као централни комуникациони канал који омогућава апликацијама и сервисима да међусобно размењују податке и поруке без потребе за директним везама међу њима.  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1371600" y="2514600"/>
            <a:ext cx="6325200" cy="205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336;p 2"/>
          <p:cNvSpPr/>
          <p:nvPr/>
        </p:nvSpPr>
        <p:spPr>
          <a:xfrm>
            <a:off x="713520" y="444960"/>
            <a:ext cx="771012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" sz="2800" strike="noStrike" u="none">
                <a:solidFill>
                  <a:schemeClr val="dk1"/>
                </a:solidFill>
                <a:uFillTx/>
                <a:latin typeface="Figtree Black"/>
                <a:ea typeface="Figtree Black"/>
              </a:rPr>
              <a:t>Архитектура система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457200" y="1212480"/>
            <a:ext cx="8228880" cy="3359160"/>
          </a:xfrm>
          <a:prstGeom prst="rect">
            <a:avLst/>
          </a:prstGeom>
          <a:ln w="0">
            <a:noFill/>
          </a:ln>
        </p:spPr>
      </p:pic>
      <p:sp>
        <p:nvSpPr>
          <p:cNvPr id="166" name=""/>
          <p:cNvSpPr txBox="1"/>
          <p:nvPr/>
        </p:nvSpPr>
        <p:spPr>
          <a:xfrm>
            <a:off x="7158600" y="3922200"/>
            <a:ext cx="230040" cy="2322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*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3970800" y="4559760"/>
            <a:ext cx="4824000" cy="3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800" strike="noStrike" u="none">
                <a:solidFill>
                  <a:srgbClr val="000000"/>
                </a:solidFill>
                <a:uFillTx/>
                <a:latin typeface="Arial"/>
              </a:rPr>
              <a:t>* ExchangeRate-API је производ компаније AYR Tech (Pty) Ltd. - </a:t>
            </a:r>
            <a:r>
              <a:rPr b="0" lang="en-US" sz="800" strike="noStrike" u="none">
                <a:solidFill>
                  <a:srgbClr val="333333"/>
                </a:solidFill>
                <a:uFillTx/>
                <a:latin typeface="Arial"/>
                <a:hlinkClick r:id="rId2"/>
              </a:rPr>
              <a:t>https://www.exchangerate-api.com/</a:t>
            </a:r>
            <a:endParaRPr b="0" lang="en-US" sz="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336;p 3"/>
          <p:cNvSpPr/>
          <p:nvPr/>
        </p:nvSpPr>
        <p:spPr>
          <a:xfrm>
            <a:off x="713520" y="444960"/>
            <a:ext cx="771012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" sz="2800" strike="noStrike" u="none">
                <a:solidFill>
                  <a:schemeClr val="dk1"/>
                </a:solidFill>
                <a:uFillTx/>
                <a:latin typeface="Figtree Black"/>
                <a:ea typeface="Figtree Black"/>
              </a:rPr>
              <a:t>Преглед сервиса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69" name=""/>
          <p:cNvGraphicFramePr/>
          <p:nvPr/>
        </p:nvGraphicFramePr>
        <p:xfrm>
          <a:off x="685800" y="1157400"/>
          <a:ext cx="7772040" cy="3452400"/>
        </p:xfrm>
        <a:graphic>
          <a:graphicData uri="http://schemas.openxmlformats.org/drawingml/2006/table">
            <a:tbl>
              <a:tblPr/>
              <a:tblGrid>
                <a:gridCol w="2413080"/>
                <a:gridCol w="2413080"/>
                <a:gridCol w="2946240"/>
              </a:tblGrid>
              <a:tr h="492480">
                <a:tc>
                  <a:txBody>
                    <a:bodyPr lIns="36000" rIns="36000" anchor="ctr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cv-RU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Тип сервиса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Формат</a:t>
                      </a: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 </a:t>
                      </a:r>
                      <a:r>
                        <a:rPr b="1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размене</a:t>
                      </a: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 </a:t>
                      </a:r>
                      <a:r>
                        <a:rPr b="1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порука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492480">
                <a:tc>
                  <a:txBody>
                    <a:bodyPr lIns="36000" r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Систем авио-компаније 1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REST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JSON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92480">
                <a:tc>
                  <a:txBody>
                    <a:bodyPr lIns="36000" r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Систем авио-компаније 2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SOAP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XML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92480">
                <a:tc>
                  <a:txBody>
                    <a:bodyPr lIns="36000" r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Систем авио-компаније 3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GraphQL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JSON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92480">
                <a:tc>
                  <a:txBody>
                    <a:bodyPr lIns="36000" r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Систем за претрагу аеродрома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REST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CSV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95000">
                <a:tc>
                  <a:txBody>
                    <a:bodyPr lIns="36000" r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Систем за претрагу летова са преседањем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REST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JSON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95000">
                <a:tc>
                  <a:txBody>
                    <a:bodyPr lIns="36000" r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Exchange-Rate API *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REST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JSON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0" name=""/>
          <p:cNvSpPr/>
          <p:nvPr/>
        </p:nvSpPr>
        <p:spPr>
          <a:xfrm>
            <a:off x="613800" y="4595760"/>
            <a:ext cx="6737040" cy="3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8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*</a:t>
            </a:r>
            <a:r>
              <a:rPr b="0" lang="en-US" sz="800" strike="noStrike" u="none">
                <a:solidFill>
                  <a:srgbClr val="000000"/>
                </a:solidFill>
                <a:uFillTx/>
                <a:latin typeface="Arial"/>
              </a:rPr>
              <a:t> ExchangeRate-API је производ компаније AYR Tech (Pty) Ltd. - </a:t>
            </a:r>
            <a:r>
              <a:rPr b="0" lang="en-US" sz="800" strike="noStrike" u="none">
                <a:solidFill>
                  <a:srgbClr val="333333"/>
                </a:solidFill>
                <a:uFillTx/>
                <a:latin typeface="Arial"/>
                <a:hlinkClick r:id="rId1"/>
              </a:rPr>
              <a:t>https://www.exchangerate-api.com/</a:t>
            </a:r>
            <a:endParaRPr b="0" lang="en-US" sz="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336;p 4"/>
          <p:cNvSpPr/>
          <p:nvPr/>
        </p:nvSpPr>
        <p:spPr>
          <a:xfrm>
            <a:off x="713520" y="444960"/>
            <a:ext cx="771012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" sz="2800" strike="noStrike" u="none">
                <a:solidFill>
                  <a:schemeClr val="dk1"/>
                </a:solidFill>
                <a:uFillTx/>
                <a:latin typeface="Figtree Black"/>
                <a:ea typeface="Figtree Black"/>
              </a:rPr>
              <a:t>Систем за претрагу летова са преседањем 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" name="Google Shape;337;p 3"/>
          <p:cNvSpPr/>
          <p:nvPr/>
        </p:nvSpPr>
        <p:spPr>
          <a:xfrm>
            <a:off x="723240" y="1527480"/>
            <a:ext cx="361980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Користи BFS (Breadth-First Search) алгоритам претраге графа.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Чворови графа су аеродроми и повезују их летови који представљају гране.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Из улазних летова проналази све путање од почетног до крајњег аеродрома, у датом времеском року.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rcRect l="7453" t="0" r="0" b="6669"/>
          <a:stretch/>
        </p:blipFill>
        <p:spPr>
          <a:xfrm>
            <a:off x="4343400" y="1532520"/>
            <a:ext cx="4473720" cy="284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336;p 5"/>
          <p:cNvSpPr/>
          <p:nvPr/>
        </p:nvSpPr>
        <p:spPr>
          <a:xfrm>
            <a:off x="713520" y="444960"/>
            <a:ext cx="771012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" sz="2800" strike="noStrike" u="none">
                <a:solidFill>
                  <a:schemeClr val="dk1"/>
                </a:solidFill>
                <a:uFillTx/>
                <a:latin typeface="Figtree Black"/>
                <a:ea typeface="Figtree Black"/>
              </a:rPr>
              <a:t>Интеграција сервиса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5" name="Google Shape;337;p 2"/>
          <p:cNvSpPr/>
          <p:nvPr/>
        </p:nvSpPr>
        <p:spPr>
          <a:xfrm>
            <a:off x="723240" y="1059480"/>
            <a:ext cx="361980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Сервиси су интегрисани уз помоћ алата Mulesoft Anypoint Studio.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Интеграција се постиже токовима података у којима се врши конверзија протокола, координација сервиса и конверзија формата података.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За обраду података коришћен је DataWeave, језик за трансформацију, филтрирање, мапирање и комбиновање података.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4389480" y="1089360"/>
            <a:ext cx="4368960" cy="1901160"/>
          </a:xfrm>
          <a:prstGeom prst="rect">
            <a:avLst/>
          </a:prstGeom>
          <a:ln w="0">
            <a:noFill/>
          </a:ln>
        </p:spPr>
      </p:pic>
      <p:pic>
        <p:nvPicPr>
          <p:cNvPr id="177" name="" descr=""/>
          <p:cNvPicPr/>
          <p:nvPr/>
        </p:nvPicPr>
        <p:blipFill>
          <a:blip r:embed="rId2"/>
          <a:stretch/>
        </p:blipFill>
        <p:spPr>
          <a:xfrm>
            <a:off x="4415400" y="3115800"/>
            <a:ext cx="4379040" cy="141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644480" y="1733400"/>
            <a:ext cx="5854320" cy="75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300" strike="noStrike" u="none">
                <a:solidFill>
                  <a:schemeClr val="dk1"/>
                </a:solidFill>
                <a:uFillTx/>
                <a:latin typeface="Figtree Black"/>
                <a:ea typeface="Figtree Black"/>
              </a:rPr>
              <a:t>Хвала на пажњи!</a:t>
            </a:r>
            <a:endParaRPr b="0" lang="en-US" sz="4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LibreOffice/24.8.0.3$Windows_X86_64 LibreOffice_project/0bdf1299c94fe897b119f97f3c613e9dca6be583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2024-09-16T17:17:00Z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