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900CC"/>
    <a:srgbClr val="D99B01"/>
    <a:srgbClr val="FF66CC"/>
    <a:srgbClr val="FF67AC"/>
    <a:srgbClr val="CC0099"/>
    <a:srgbClr val="FFDC47"/>
    <a:srgbClr val="5EEC3C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7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20A01-65E4-4D78-9482-2328BEB2BBE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C5607-7701-4805-9CE3-F9D2CD9F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50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2419045"/>
            <a:ext cx="8246070" cy="77300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182570"/>
            <a:ext cx="8246070" cy="610821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AF223013-BAAD-4784-9B88-4DDCCA1794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350110"/>
            <a:ext cx="8246070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960930"/>
            <a:ext cx="8246070" cy="2748684"/>
          </a:xfrm>
        </p:spPr>
        <p:txBody>
          <a:bodyPr/>
          <a:lstStyle>
            <a:lvl1pPr algn="ctr">
              <a:defRPr sz="2800">
                <a:solidFill>
                  <a:srgbClr val="002060"/>
                </a:solidFill>
              </a:defRPr>
            </a:lvl1pPr>
            <a:lvl2pPr algn="ctr">
              <a:defRPr>
                <a:solidFill>
                  <a:srgbClr val="002060"/>
                </a:solidFill>
              </a:defRPr>
            </a:lvl2pPr>
            <a:lvl3pPr algn="ctr">
              <a:defRPr>
                <a:solidFill>
                  <a:srgbClr val="002060"/>
                </a:solidFill>
              </a:defRPr>
            </a:lvl3pPr>
            <a:lvl4pPr algn="ctr">
              <a:defRPr>
                <a:solidFill>
                  <a:srgbClr val="002060"/>
                </a:solidFill>
              </a:defRPr>
            </a:lvl4pPr>
            <a:lvl5pPr algn="ctr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433880"/>
            <a:ext cx="641361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198559"/>
            <a:ext cx="6413610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350110"/>
            <a:ext cx="8246071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14022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1749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14022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71749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C64FEC-0EC6-4A1D-A397-6DB8DBF3A92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56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Master title style</vt:lpstr>
      <vt:lpstr>Slide Title</vt:lpstr>
      <vt:lpstr>Slide Title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J</cp:lastModifiedBy>
  <cp:revision>134</cp:revision>
  <dcterms:created xsi:type="dcterms:W3CDTF">2013-08-21T19:17:07Z</dcterms:created>
  <dcterms:modified xsi:type="dcterms:W3CDTF">2017-10-16T01:09:19Z</dcterms:modified>
</cp:coreProperties>
</file>