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79305-9729-4595-B4B4-8758DF69F0C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A9EDDD-9540-4508-B19D-A1F7A51B8E9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836712"/>
            <a:ext cx="5976664" cy="15841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solidFill>
                  <a:schemeClr val="accent3"/>
                </a:solidFill>
                <a:latin typeface="Bookman Old Style" pitchFamily="18" charset="0"/>
              </a:rPr>
              <a:t>BANK PROJECT</a:t>
            </a:r>
            <a:endParaRPr lang="en-IN" sz="4800" dirty="0">
              <a:solidFill>
                <a:schemeClr val="accent3"/>
              </a:solidFill>
              <a:latin typeface="Bookman Old Style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08104" y="3356992"/>
            <a:ext cx="2376264" cy="122413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ookman Old Style" pitchFamily="18" charset="0"/>
              </a:rPr>
              <a:t>From:</a:t>
            </a:r>
          </a:p>
          <a:p>
            <a:pPr algn="ctr"/>
            <a:r>
              <a:rPr lang="en-IN" dirty="0" smtClean="0">
                <a:latin typeface="Bookman Old Style" pitchFamily="18" charset="0"/>
              </a:rPr>
              <a:t>Bachu Ravali</a:t>
            </a:r>
            <a:endParaRPr lang="en-IN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Bookman Old Style" pitchFamily="18" charset="0"/>
              </a:rPr>
              <a:t>This java program has following main menus: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latin typeface="Bookman Old Style" pitchFamily="18" charset="0"/>
              </a:rPr>
              <a:t>Display All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latin typeface="Bookman Old Style" pitchFamily="18" charset="0"/>
              </a:rPr>
              <a:t>Search By Account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latin typeface="Bookman Old Style" pitchFamily="18" charset="0"/>
              </a:rPr>
              <a:t>Deposit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latin typeface="Bookman Old Style" pitchFamily="18" charset="0"/>
              </a:rPr>
              <a:t>Withdrawal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latin typeface="Bookman Old Style" pitchFamily="18" charset="0"/>
              </a:rPr>
              <a:t>Exit</a:t>
            </a: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 </a:t>
            </a:r>
            <a:r>
              <a:rPr lang="en-IN" sz="1800" dirty="0" smtClean="0">
                <a:latin typeface="Bookman Old Style" pitchFamily="18" charset="0"/>
              </a:rPr>
              <a:t>we will add some (N) customers to the bank and </a:t>
            </a:r>
            <a:r>
              <a:rPr lang="en-IN" sz="1800" dirty="0" smtClean="0">
                <a:latin typeface="Bookman Old Style" pitchFamily="18" charset="0"/>
              </a:rPr>
              <a:t>then</a:t>
            </a:r>
            <a:endParaRPr lang="en-IN" sz="1800" b="1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b="1" dirty="0" smtClean="0">
                <a:latin typeface="Bookman Old Style" pitchFamily="18" charset="0"/>
              </a:rPr>
              <a:t>  1)</a:t>
            </a:r>
            <a:r>
              <a:rPr lang="en-IN" sz="1800" dirty="0" smtClean="0">
                <a:latin typeface="Bookman Old Style" pitchFamily="18" charset="0"/>
              </a:rPr>
              <a:t>,</a:t>
            </a:r>
            <a:r>
              <a:rPr lang="en-IN" sz="1800" dirty="0" smtClean="0">
                <a:latin typeface="Bookman Old Style" pitchFamily="18" charset="0"/>
              </a:rPr>
              <a:t> we can display all account </a:t>
            </a:r>
            <a:r>
              <a:rPr lang="en-IN" sz="1800" dirty="0" smtClean="0">
                <a:latin typeface="Bookman Old Style" pitchFamily="18" charset="0"/>
              </a:rPr>
              <a:t>details</a:t>
            </a:r>
          </a:p>
          <a:p>
            <a:pPr>
              <a:buNone/>
            </a:pPr>
            <a:r>
              <a:rPr lang="en-IN" sz="1800" b="1" dirty="0" smtClean="0">
                <a:latin typeface="Bookman Old Style" pitchFamily="18" charset="0"/>
              </a:rPr>
              <a:t> </a:t>
            </a:r>
            <a:r>
              <a:rPr lang="en-IN" sz="1800" b="1" dirty="0" smtClean="0">
                <a:latin typeface="Bookman Old Style" pitchFamily="18" charset="0"/>
              </a:rPr>
              <a:t> 2</a:t>
            </a:r>
            <a:r>
              <a:rPr lang="en-IN" sz="1800" b="1" dirty="0" smtClean="0">
                <a:latin typeface="Bookman Old Style" pitchFamily="18" charset="0"/>
              </a:rPr>
              <a:t>)</a:t>
            </a:r>
            <a:r>
              <a:rPr lang="en-IN" sz="1800" dirty="0" smtClean="0">
                <a:latin typeface="Bookman Old Style" pitchFamily="18" charset="0"/>
              </a:rPr>
              <a:t> is used to search the bank </a:t>
            </a:r>
            <a:r>
              <a:rPr lang="en-IN" sz="1800" dirty="0" smtClean="0">
                <a:latin typeface="Bookman Old Style" pitchFamily="18" charset="0"/>
              </a:rPr>
              <a:t>account</a:t>
            </a:r>
          </a:p>
          <a:p>
            <a:pPr>
              <a:buNone/>
            </a:pPr>
            <a:r>
              <a:rPr lang="en-IN" sz="1800" b="1" dirty="0" smtClean="0">
                <a:latin typeface="Bookman Old Style" pitchFamily="18" charset="0"/>
              </a:rPr>
              <a:t> </a:t>
            </a:r>
            <a:r>
              <a:rPr lang="en-IN" sz="1800" b="1" dirty="0" smtClean="0">
                <a:latin typeface="Bookman Old Style" pitchFamily="18" charset="0"/>
              </a:rPr>
              <a:t> 3</a:t>
            </a:r>
            <a:r>
              <a:rPr lang="en-IN" sz="1800" b="1" dirty="0" smtClean="0">
                <a:latin typeface="Bookman Old Style" pitchFamily="18" charset="0"/>
              </a:rPr>
              <a:t>)</a:t>
            </a:r>
            <a:r>
              <a:rPr lang="en-IN" sz="1800" dirty="0" smtClean="0">
                <a:latin typeface="Bookman Old Style" pitchFamily="18" charset="0"/>
              </a:rPr>
              <a:t> is used to deposit money in particular </a:t>
            </a:r>
            <a:r>
              <a:rPr lang="en-IN" sz="1800" dirty="0" smtClean="0">
                <a:latin typeface="Bookman Old Style" pitchFamily="18" charset="0"/>
              </a:rPr>
              <a:t>account</a:t>
            </a:r>
          </a:p>
          <a:p>
            <a:pPr>
              <a:buNone/>
            </a:pPr>
            <a:r>
              <a:rPr lang="en-IN" sz="1800" b="1" dirty="0" smtClean="0">
                <a:latin typeface="Bookman Old Style" pitchFamily="18" charset="0"/>
              </a:rPr>
              <a:t> </a:t>
            </a:r>
            <a:r>
              <a:rPr lang="en-IN" sz="1800" b="1" dirty="0" smtClean="0">
                <a:latin typeface="Bookman Old Style" pitchFamily="18" charset="0"/>
              </a:rPr>
              <a:t> 4</a:t>
            </a:r>
            <a:r>
              <a:rPr lang="en-IN" sz="1800" b="1" dirty="0" smtClean="0">
                <a:latin typeface="Bookman Old Style" pitchFamily="18" charset="0"/>
              </a:rPr>
              <a:t>)</a:t>
            </a:r>
            <a:r>
              <a:rPr lang="en-IN" sz="1800" dirty="0" smtClean="0">
                <a:latin typeface="Bookman Old Style" pitchFamily="18" charset="0"/>
              </a:rPr>
              <a:t> is used to manager withdrawal </a:t>
            </a:r>
          </a:p>
          <a:p>
            <a:pPr>
              <a:buNone/>
            </a:pPr>
            <a:r>
              <a:rPr lang="en-IN" sz="1800" b="1" dirty="0" smtClean="0">
                <a:latin typeface="Bookman Old Style" pitchFamily="18" charset="0"/>
              </a:rPr>
              <a:t>  5</a:t>
            </a:r>
            <a:r>
              <a:rPr lang="en-IN" sz="1800" b="1" dirty="0" smtClean="0">
                <a:latin typeface="Bookman Old Style" pitchFamily="18" charset="0"/>
              </a:rPr>
              <a:t>)</a:t>
            </a:r>
            <a:r>
              <a:rPr lang="en-IN" sz="1800" dirty="0" smtClean="0">
                <a:latin typeface="Bookman Old Style" pitchFamily="18" charset="0"/>
              </a:rPr>
              <a:t> is used to exit from the program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0" dirty="0" smtClean="0"/>
              <a:t/>
            </a:r>
            <a:br>
              <a:rPr lang="en-IN" sz="2700" b="0" dirty="0" smtClean="0"/>
            </a:br>
            <a:r>
              <a:rPr lang="en-IN" sz="2700" b="0" dirty="0" smtClean="0"/>
              <a:t/>
            </a:r>
            <a:br>
              <a:rPr lang="en-IN" sz="2700" b="0" dirty="0" smtClean="0"/>
            </a:br>
            <a:r>
              <a:rPr lang="en-IN" sz="2700" b="0" dirty="0" smtClean="0"/>
              <a:t>Java </a:t>
            </a:r>
            <a:r>
              <a:rPr lang="en-IN" sz="2700" b="0" dirty="0" smtClean="0"/>
              <a:t>program for banking management system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kpi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0364" y="1552313"/>
            <a:ext cx="5163271" cy="37533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How Many Customer U Want to Input : 2 Enter Account No: 101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Enter </a:t>
            </a:r>
            <a:r>
              <a:rPr lang="en-IN" sz="1600" dirty="0" smtClean="0">
                <a:latin typeface="Bookman Old Style" pitchFamily="18" charset="0"/>
              </a:rPr>
              <a:t>Name: </a:t>
            </a:r>
            <a:r>
              <a:rPr lang="en-IN" sz="1600" dirty="0" err="1" smtClean="0">
                <a:latin typeface="Bookman Old Style" pitchFamily="18" charset="0"/>
              </a:rPr>
              <a:t>Chintu</a:t>
            </a:r>
            <a:r>
              <a:rPr lang="en-IN" sz="1600" dirty="0" smtClean="0">
                <a:latin typeface="Bookman Old Style" pitchFamily="18" charset="0"/>
              </a:rPr>
              <a:t>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Enter </a:t>
            </a:r>
            <a:r>
              <a:rPr lang="en-IN" sz="1600" dirty="0" smtClean="0">
                <a:latin typeface="Bookman Old Style" pitchFamily="18" charset="0"/>
              </a:rPr>
              <a:t>Balance: 25000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Enter </a:t>
            </a:r>
            <a:r>
              <a:rPr lang="en-IN" sz="1600" dirty="0" smtClean="0">
                <a:latin typeface="Bookman Old Style" pitchFamily="18" charset="0"/>
              </a:rPr>
              <a:t>Account No: 102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Enter </a:t>
            </a:r>
            <a:r>
              <a:rPr lang="en-IN" sz="1600" dirty="0" smtClean="0">
                <a:latin typeface="Bookman Old Style" pitchFamily="18" charset="0"/>
              </a:rPr>
              <a:t>Name: </a:t>
            </a:r>
            <a:r>
              <a:rPr lang="en-IN" sz="1600" dirty="0" smtClean="0">
                <a:latin typeface="Bookman Old Style" pitchFamily="18" charset="0"/>
              </a:rPr>
              <a:t>Alexander</a:t>
            </a: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 </a:t>
            </a:r>
            <a:r>
              <a:rPr lang="en-IN" sz="1600" dirty="0" smtClean="0">
                <a:latin typeface="Bookman Old Style" pitchFamily="18" charset="0"/>
              </a:rPr>
              <a:t>Enter Balance: 30000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Main </a:t>
            </a:r>
            <a:r>
              <a:rPr lang="en-IN" sz="1600" dirty="0" smtClean="0">
                <a:latin typeface="Bookman Old Style" pitchFamily="18" charset="0"/>
              </a:rPr>
              <a:t>Menu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1.Display </a:t>
            </a:r>
            <a:r>
              <a:rPr lang="en-IN" sz="1600" dirty="0" smtClean="0">
                <a:latin typeface="Bookman Old Style" pitchFamily="18" charset="0"/>
              </a:rPr>
              <a:t>All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2.Search </a:t>
            </a:r>
            <a:r>
              <a:rPr lang="en-IN" sz="1600" dirty="0" smtClean="0">
                <a:latin typeface="Bookman Old Style" pitchFamily="18" charset="0"/>
              </a:rPr>
              <a:t>By </a:t>
            </a:r>
            <a:r>
              <a:rPr lang="en-IN" sz="1600" dirty="0" smtClean="0">
                <a:latin typeface="Bookman Old Style" pitchFamily="18" charset="0"/>
              </a:rPr>
              <a:t>Account</a:t>
            </a: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3.Deposit</a:t>
            </a: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4.Withdrawal</a:t>
            </a: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5.Exit </a:t>
            </a:r>
            <a:r>
              <a:rPr lang="en-IN" sz="1600" dirty="0" smtClean="0">
                <a:latin typeface="Bookman Old Style" pitchFamily="18" charset="0"/>
              </a:rPr>
              <a:t>Ur Choice : 1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    101,Chintu,25000 </a:t>
            </a:r>
            <a:r>
              <a:rPr lang="en-IN" sz="1600" dirty="0" smtClean="0">
                <a:latin typeface="Bookman Old Style" pitchFamily="18" charset="0"/>
              </a:rPr>
              <a:t>102,Alexander,30000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Main </a:t>
            </a:r>
            <a:r>
              <a:rPr lang="en-IN" sz="1600" dirty="0" smtClean="0">
                <a:latin typeface="Bookman Old Style" pitchFamily="18" charset="0"/>
              </a:rPr>
              <a:t>Menu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1.Display </a:t>
            </a:r>
            <a:r>
              <a:rPr lang="en-IN" sz="1600" dirty="0" smtClean="0">
                <a:latin typeface="Bookman Old Style" pitchFamily="18" charset="0"/>
              </a:rPr>
              <a:t>All 2.Search By Account 3.Deposit 4.Withdrawal </a:t>
            </a:r>
            <a:r>
              <a:rPr lang="en-IN" sz="1600" dirty="0" smtClean="0">
                <a:latin typeface="Bookman Old Style" pitchFamily="18" charset="0"/>
              </a:rPr>
              <a:t>5.Exit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602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Ur Choice : 2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Enter </a:t>
            </a:r>
            <a:r>
              <a:rPr lang="en-IN" sz="1600" dirty="0" smtClean="0">
                <a:latin typeface="Bookman Old Style" pitchFamily="18" charset="0"/>
              </a:rPr>
              <a:t>Account No U Want to Search...: 102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102,Alexander,30000 </a:t>
            </a:r>
            <a:r>
              <a:rPr lang="en-IN" sz="1600" dirty="0" smtClean="0">
                <a:latin typeface="Bookman Old Style" pitchFamily="18" charset="0"/>
              </a:rPr>
              <a:t>Main Menu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1.Display </a:t>
            </a:r>
            <a:r>
              <a:rPr lang="en-IN" sz="1600" dirty="0" smtClean="0">
                <a:latin typeface="Bookman Old Style" pitchFamily="18" charset="0"/>
              </a:rPr>
              <a:t>All 2.Search By Account 3.Deposit 4.Withdrawal 5.Exit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Ur </a:t>
            </a:r>
            <a:r>
              <a:rPr lang="en-IN" sz="1600" dirty="0" smtClean="0">
                <a:latin typeface="Bookman Old Style" pitchFamily="18" charset="0"/>
              </a:rPr>
              <a:t>Choice : 2 Enter Account No U Want to Search...: 105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Search </a:t>
            </a:r>
            <a:r>
              <a:rPr lang="en-IN" sz="1600" dirty="0" smtClean="0">
                <a:latin typeface="Bookman Old Style" pitchFamily="18" charset="0"/>
              </a:rPr>
              <a:t>Failed..Account Not Exist</a:t>
            </a:r>
            <a:r>
              <a:rPr lang="en-IN" sz="1600" dirty="0" smtClean="0">
                <a:latin typeface="Bookman Old Style" pitchFamily="18" charset="0"/>
              </a:rPr>
              <a:t>..</a:t>
            </a: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 Main </a:t>
            </a:r>
            <a:r>
              <a:rPr lang="en-IN" sz="1600" dirty="0" smtClean="0">
                <a:latin typeface="Bookman Old Style" pitchFamily="18" charset="0"/>
              </a:rPr>
              <a:t>Menu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1.Display </a:t>
            </a:r>
            <a:r>
              <a:rPr lang="en-IN" sz="1600" dirty="0" smtClean="0">
                <a:latin typeface="Bookman Old Style" pitchFamily="18" charset="0"/>
              </a:rPr>
              <a:t>All 2.Search By Account 3.Deposit 4.Withdrawal </a:t>
            </a:r>
            <a:r>
              <a:rPr lang="en-IN" sz="1600" dirty="0" smtClean="0">
                <a:latin typeface="Bookman Old Style" pitchFamily="18" charset="0"/>
              </a:rPr>
              <a:t>5.Exit</a:t>
            </a:r>
          </a:p>
          <a:p>
            <a:pPr>
              <a:buNone/>
            </a:pP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Ur Choice : 3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Enter </a:t>
            </a:r>
            <a:r>
              <a:rPr lang="en-IN" sz="1600" dirty="0" smtClean="0">
                <a:latin typeface="Bookman Old Style" pitchFamily="18" charset="0"/>
              </a:rPr>
              <a:t>Account No : 102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102,Alexander,30000 </a:t>
            </a: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Enter </a:t>
            </a:r>
            <a:r>
              <a:rPr lang="en-IN" sz="1600" dirty="0" smtClean="0">
                <a:latin typeface="Bookman Old Style" pitchFamily="18" charset="0"/>
              </a:rPr>
              <a:t>Amount U Want to Deposit : 25000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Main </a:t>
            </a:r>
            <a:r>
              <a:rPr lang="en-IN" sz="1600" dirty="0" smtClean="0">
                <a:latin typeface="Bookman Old Style" pitchFamily="18" charset="0"/>
              </a:rPr>
              <a:t>Menu 1.Display All 2.Search By Account 3.Deposit 4.Withdrawal </a:t>
            </a:r>
            <a:r>
              <a:rPr lang="en-IN" sz="1600" dirty="0" smtClean="0">
                <a:latin typeface="Bookman Old Style" pitchFamily="18" charset="0"/>
              </a:rPr>
              <a:t>5.Exit</a:t>
            </a: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Ur Choice : 3 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Enter </a:t>
            </a:r>
            <a:r>
              <a:rPr lang="en-IN" sz="1600" dirty="0" smtClean="0">
                <a:latin typeface="Bookman Old Style" pitchFamily="18" charset="0"/>
              </a:rPr>
              <a:t>Account No : </a:t>
            </a:r>
            <a:r>
              <a:rPr lang="en-IN" sz="1600" dirty="0" smtClean="0">
                <a:latin typeface="Bookman Old Style" pitchFamily="18" charset="0"/>
              </a:rPr>
              <a:t>105</a:t>
            </a:r>
          </a:p>
          <a:p>
            <a:pPr>
              <a:buNone/>
            </a:pPr>
            <a:r>
              <a:rPr lang="en-IN" sz="1600" dirty="0" smtClean="0">
                <a:latin typeface="Bookman Old Style" pitchFamily="18" charset="0"/>
              </a:rPr>
              <a:t> </a:t>
            </a:r>
            <a:r>
              <a:rPr lang="en-IN" sz="1600" dirty="0" smtClean="0">
                <a:latin typeface="Bookman Old Style" pitchFamily="18" charset="0"/>
              </a:rPr>
              <a:t>Search Failed..Account Not Exist..</a:t>
            </a:r>
            <a:endParaRPr lang="en-IN" sz="16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/>
          <a:lstStyle/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Main Menu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1.Display </a:t>
            </a:r>
            <a:r>
              <a:rPr lang="en-IN" sz="1800" dirty="0" smtClean="0">
                <a:latin typeface="Bookman Old Style" pitchFamily="18" charset="0"/>
              </a:rPr>
              <a:t>All 2.Search By Account 3.Deposit 4.Withdrawal 5.Exit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Ur </a:t>
            </a:r>
            <a:r>
              <a:rPr lang="en-IN" sz="1800" dirty="0" smtClean="0">
                <a:latin typeface="Bookman Old Style" pitchFamily="18" charset="0"/>
              </a:rPr>
              <a:t>Choice : 4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Enter </a:t>
            </a:r>
            <a:r>
              <a:rPr lang="en-IN" sz="1800" dirty="0" smtClean="0">
                <a:latin typeface="Bookman Old Style" pitchFamily="18" charset="0"/>
              </a:rPr>
              <a:t>Account No : </a:t>
            </a:r>
            <a:r>
              <a:rPr lang="en-IN" sz="1800" dirty="0" smtClean="0">
                <a:latin typeface="Bookman Old Style" pitchFamily="18" charset="0"/>
              </a:rPr>
              <a:t>102</a:t>
            </a: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102,Alexander,55000</a:t>
            </a: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Enter </a:t>
            </a:r>
            <a:r>
              <a:rPr lang="en-IN" sz="1800" dirty="0" smtClean="0">
                <a:latin typeface="Bookman Old Style" pitchFamily="18" charset="0"/>
              </a:rPr>
              <a:t>Amount U Want to withdraw : 15000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Main </a:t>
            </a:r>
            <a:r>
              <a:rPr lang="en-IN" sz="1800" dirty="0" smtClean="0">
                <a:latin typeface="Bookman Old Style" pitchFamily="18" charset="0"/>
              </a:rPr>
              <a:t>Menu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1.Display </a:t>
            </a:r>
            <a:r>
              <a:rPr lang="en-IN" sz="1800" dirty="0" smtClean="0">
                <a:latin typeface="Bookman Old Style" pitchFamily="18" charset="0"/>
              </a:rPr>
              <a:t>All 2.Search By Account 3.Deposit 4.Withdrawal 5.Exit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Ur </a:t>
            </a:r>
            <a:r>
              <a:rPr lang="en-IN" sz="1800" dirty="0" smtClean="0">
                <a:latin typeface="Bookman Old Style" pitchFamily="18" charset="0"/>
              </a:rPr>
              <a:t>Choice : 4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Enter </a:t>
            </a:r>
            <a:r>
              <a:rPr lang="en-IN" sz="1800" dirty="0" smtClean="0">
                <a:latin typeface="Bookman Old Style" pitchFamily="18" charset="0"/>
              </a:rPr>
              <a:t>Account No : </a:t>
            </a:r>
            <a:r>
              <a:rPr lang="en-IN" sz="1800" dirty="0" smtClean="0">
                <a:latin typeface="Bookman Old Style" pitchFamily="18" charset="0"/>
              </a:rPr>
              <a:t>105</a:t>
            </a: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Search </a:t>
            </a:r>
            <a:r>
              <a:rPr lang="en-IN" sz="1800" dirty="0" smtClean="0">
                <a:latin typeface="Bookman Old Style" pitchFamily="18" charset="0"/>
              </a:rPr>
              <a:t>Failed..Account Not Exist.. </a:t>
            </a:r>
            <a:endParaRPr lang="en-IN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Main Menu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1.Display </a:t>
            </a:r>
            <a:r>
              <a:rPr lang="en-IN" sz="1800" dirty="0" smtClean="0">
                <a:latin typeface="Bookman Old Style" pitchFamily="18" charset="0"/>
              </a:rPr>
              <a:t>All 2.Search By Account 3.Deposit 4.Withdrawal 5.Exit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Ur </a:t>
            </a:r>
            <a:r>
              <a:rPr lang="en-IN" sz="1800" dirty="0" smtClean="0">
                <a:latin typeface="Bookman Old Style" pitchFamily="18" charset="0"/>
              </a:rPr>
              <a:t>Choice : 5 </a:t>
            </a:r>
            <a:endParaRPr lang="en-IN" sz="18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Bookman Old Style" pitchFamily="18" charset="0"/>
              </a:rPr>
              <a:t>Good </a:t>
            </a:r>
            <a:r>
              <a:rPr lang="en-IN" sz="1800" dirty="0" smtClean="0">
                <a:latin typeface="Bookman Old Style" pitchFamily="18" charset="0"/>
              </a:rPr>
              <a:t>Bye..</a:t>
            </a:r>
            <a:endParaRPr lang="en-IN" sz="1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628800"/>
            <a:ext cx="4896544" cy="367240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</TotalTime>
  <Words>283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Slide 1</vt:lpstr>
      <vt:lpstr>  Java program for banking management system </vt:lpstr>
      <vt:lpstr>Slide 3</vt:lpstr>
      <vt:lpstr>Output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hello</dc:creator>
  <cp:lastModifiedBy>hello</cp:lastModifiedBy>
  <cp:revision>4</cp:revision>
  <dcterms:created xsi:type="dcterms:W3CDTF">2021-12-28T07:37:37Z</dcterms:created>
  <dcterms:modified xsi:type="dcterms:W3CDTF">2021-12-28T08:17:34Z</dcterms:modified>
</cp:coreProperties>
</file>