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57" r:id="rId6"/>
    <p:sldId id="263" r:id="rId7"/>
    <p:sldId id="270" r:id="rId8"/>
    <p:sldId id="262" r:id="rId9"/>
    <p:sldId id="264" r:id="rId10"/>
    <p:sldId id="266" r:id="rId11"/>
    <p:sldId id="265" r:id="rId12"/>
    <p:sldId id="267" r:id="rId13"/>
    <p:sldId id="268" r:id="rId14"/>
    <p:sldId id="261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80272"/>
  </p:normalViewPr>
  <p:slideViewPr>
    <p:cSldViewPr snapToGrid="0" snapToObjects="1">
      <p:cViewPr varScale="1">
        <p:scale>
          <a:sx n="101" d="100"/>
          <a:sy n="101" d="100"/>
        </p:scale>
        <p:origin x="15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7E40B-3006-434B-ADEA-9A0B029ED2CB}" type="datetimeFigureOut">
              <a:rPr kumimoji="1" lang="ko-KR" altLang="en-US" smtClean="0"/>
              <a:t>2022. 3. 13.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17DCE-2660-504F-98D4-2F914C09C6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94629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17DCE-2660-504F-98D4-2F914C09C6F5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3880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서버의 모니터링 시스템을 위해 </a:t>
            </a:r>
            <a:r>
              <a:rPr kumimoji="1" lang="ko-KR" altLang="en-US" dirty="0" err="1"/>
              <a:t>그라파나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프로메테우스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시어드바이저를</a:t>
            </a:r>
            <a:r>
              <a:rPr kumimoji="1" lang="ko-KR" altLang="en-US" dirty="0"/>
              <a:t> 사용할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이중에 프로메테우스를 활용해서 서버 장애 알림 기능을 구현할 것입니다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17DCE-2660-504F-98D4-2F914C09C6F5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4734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도커를</a:t>
            </a:r>
            <a:r>
              <a:rPr kumimoji="1" lang="ko-KR" altLang="en-US" dirty="0"/>
              <a:t> 활용해서 위에 소개한 스택들을 컨테이너로 관리하여 개발 및 배포할 것입니다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17DCE-2660-504F-98D4-2F914C09C6F5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8044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그리고 이렇게 개발한 서버를 </a:t>
            </a:r>
            <a:r>
              <a:rPr kumimoji="1" lang="en-US" altLang="ko-KR" dirty="0"/>
              <a:t>AWS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EC2</a:t>
            </a:r>
            <a:r>
              <a:rPr kumimoji="1" lang="ko-KR" altLang="en-US" dirty="0"/>
              <a:t>에 배포할 것입니다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17DCE-2660-504F-98D4-2F914C09C6F5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4441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EC2</a:t>
            </a:r>
            <a:r>
              <a:rPr kumimoji="1" lang="ko-KR" altLang="en-US" dirty="0"/>
              <a:t> 서버에는 자동 블루</a:t>
            </a:r>
            <a:r>
              <a:rPr kumimoji="1" lang="en-US" altLang="ko-KR" dirty="0"/>
              <a:t>-</a:t>
            </a:r>
            <a:r>
              <a:rPr kumimoji="1" lang="ko-KR" altLang="en-US" dirty="0"/>
              <a:t>그린 배포를 위해 다음과 같은 흐름의 </a:t>
            </a:r>
            <a:r>
              <a:rPr kumimoji="1" lang="en-US" altLang="ko-KR" dirty="0"/>
              <a:t>CI/CD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구현할 계획입니다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17DCE-2660-504F-98D4-2F914C09C6F5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2798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스프링 프레임워크를 사용한다는 것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AWS</a:t>
            </a:r>
            <a:r>
              <a:rPr kumimoji="1" lang="ko-KR" altLang="en-US" dirty="0"/>
              <a:t>와 </a:t>
            </a:r>
            <a:r>
              <a:rPr kumimoji="1" lang="ko-KR" altLang="en-US" dirty="0" err="1"/>
              <a:t>도커를</a:t>
            </a:r>
            <a:r>
              <a:rPr kumimoji="1" lang="ko-KR" altLang="en-US" dirty="0"/>
              <a:t> 활용하여 배포 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CI/CD</a:t>
            </a:r>
            <a:r>
              <a:rPr kumimoji="1" lang="ko-KR" altLang="en-US" dirty="0"/>
              <a:t>와 모니터링을 통해 서버를 관리하는 것이 이 프로젝트의 특징이며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이것은 최근의 서버 개발자 고용에서 요구하는 조건에 맞춘  것입니다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17DCE-2660-504F-98D4-2F914C09C6F5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3480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따라서 저희가 하려는 것은 뷰 </a:t>
            </a:r>
            <a:r>
              <a:rPr kumimoji="1" lang="ko-KR" altLang="en-US" dirty="0" err="1"/>
              <a:t>제이에스로</a:t>
            </a:r>
            <a:r>
              <a:rPr kumimoji="1" lang="ko-KR" altLang="en-US" dirty="0"/>
              <a:t> 제작한 웹 페이지에서 스카이 스캐너를 통해 정보를 제공하고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커뮤니티를 구현하기 위해 스프링을 사용하고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AWS</a:t>
            </a:r>
            <a:r>
              <a:rPr kumimoji="1" lang="ko-KR" altLang="en-US" dirty="0"/>
              <a:t>환경에서 </a:t>
            </a:r>
            <a:r>
              <a:rPr kumimoji="1" lang="ko-KR" altLang="en-US" dirty="0" err="1"/>
              <a:t>무중단</a:t>
            </a:r>
            <a:r>
              <a:rPr kumimoji="1" lang="ko-KR" altLang="en-US" dirty="0"/>
              <a:t> 배포와 대규모 트래픽 처리를 구현하는 것입니다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17DCE-2660-504F-98D4-2F914C09C6F5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7032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저희 팀이 하려는 것은 항공편 정보를 제공하는 웹 페이지입니다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17DCE-2660-504F-98D4-2F914C09C6F5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3263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 웹 페이지에서 커뮤니티 게시판을 통해 서로 정보를 공유하는 것을 핵심 주제로 생각하고 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17DCE-2660-504F-98D4-2F914C09C6F5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3283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 주제는 현재의 코로나 상황을 고려하였을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올해 하반기엔 해외 여행이 가능 할 것이라는 기대감을 반영한 것입니다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17DCE-2660-504F-98D4-2F914C09C6F5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6005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전체적인 시스템 아키텍처는 다음과 같습니다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하나하나 </a:t>
            </a:r>
            <a:r>
              <a:rPr kumimoji="1" lang="ko-KR" altLang="en-US" dirty="0" err="1"/>
              <a:t>설명드리자면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17DCE-2660-504F-98D4-2F914C09C6F5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1471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프론트엔드</a:t>
            </a:r>
            <a:r>
              <a:rPr kumimoji="1" lang="ko-KR" altLang="en-US" dirty="0"/>
              <a:t> 프레임워크인 뷰 </a:t>
            </a:r>
            <a:r>
              <a:rPr kumimoji="1" lang="ko-KR" altLang="en-US" dirty="0" err="1"/>
              <a:t>제이에스를</a:t>
            </a:r>
            <a:r>
              <a:rPr kumimoji="1" lang="ko-KR" altLang="en-US" dirty="0"/>
              <a:t> 사용하여 웹 페이지를 만들 계획입니다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리엑트보다</a:t>
            </a:r>
            <a:r>
              <a:rPr kumimoji="1" lang="ko-KR" altLang="en-US" dirty="0"/>
              <a:t> 쉽고 빠르게 구현이 가능하다 해서 선정하게 되었습니다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17DCE-2660-504F-98D4-2F914C09C6F5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2918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오픈 </a:t>
            </a:r>
            <a:r>
              <a:rPr kumimoji="1" lang="ko-KR" altLang="en-US" dirty="0" err="1"/>
              <a:t>애이피아이인</a:t>
            </a:r>
            <a:r>
              <a:rPr kumimoji="1" lang="ko-KR" altLang="en-US" dirty="0"/>
              <a:t> 스카이 스캐너를 통해서 항공편에 대한 정보를 가져올 계획입니다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17DCE-2660-504F-98D4-2F914C09C6F5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0398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백엔드는</a:t>
            </a:r>
            <a:r>
              <a:rPr kumimoji="1" lang="ko-KR" altLang="en-US" dirty="0"/>
              <a:t> 스프링 프레임워크와 이와 함께 스프링 부트와 </a:t>
            </a:r>
            <a:r>
              <a:rPr kumimoji="1" lang="en-US" altLang="ko-KR" dirty="0"/>
              <a:t>API</a:t>
            </a:r>
            <a:r>
              <a:rPr kumimoji="1" lang="ko-KR" altLang="en-US" dirty="0"/>
              <a:t> 문서화를 위해 </a:t>
            </a:r>
            <a:r>
              <a:rPr kumimoji="1" lang="ko-KR" altLang="en-US" dirty="0" err="1"/>
              <a:t>레스트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독스를</a:t>
            </a:r>
            <a:r>
              <a:rPr kumimoji="1" lang="ko-KR" altLang="en-US" dirty="0"/>
              <a:t> 사용할 계획입니다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17DCE-2660-504F-98D4-2F914C09C6F5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0718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메인 데이터베이스로 오라클을 사용할 것이고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캐시를 사용하기 위해 </a:t>
            </a:r>
            <a:r>
              <a:rPr kumimoji="1" lang="ko-KR" altLang="en-US" dirty="0" err="1"/>
              <a:t>레디스를</a:t>
            </a:r>
            <a:r>
              <a:rPr kumimoji="1" lang="ko-KR" altLang="en-US" dirty="0"/>
              <a:t> 사용할 계획입니다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17DCE-2660-504F-98D4-2F914C09C6F5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4978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E666A-EBE0-5541-96CF-A01193BB4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E4250D-5FC4-064B-A252-D1DCED00F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A41E4-F924-A442-A61F-93CBDE87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</a:lstStyle>
          <a:p>
            <a:fld id="{07750B75-E595-664B-AFEF-2C37D0BE0468}" type="datetimeFigureOut">
              <a:rPr kumimoji="1" lang="ko-KR" altLang="en-US" smtClean="0"/>
              <a:pPr/>
              <a:t>2022. 3. 13.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C0E6A6-6CAC-754E-9357-328854D8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A7D53-4231-B44E-94F9-40AAA2E5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</a:lstStyle>
          <a:p>
            <a:fld id="{C0030888-DACE-0C48-B206-9A33EE732088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454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6AFA7-F264-1241-9C2A-B04084AC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0E4E0A-4595-0B4F-B626-1AD2382F7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  <a:lvl2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2pPr>
            <a:lvl3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3pPr>
            <a:lvl4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4pPr>
            <a:lvl5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5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4277A-CBAF-464E-A6AE-F09DE1E9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</a:lstStyle>
          <a:p>
            <a:fld id="{07750B75-E595-664B-AFEF-2C37D0BE0468}" type="datetimeFigureOut">
              <a:rPr kumimoji="1" lang="ko-KR" altLang="en-US" smtClean="0"/>
              <a:pPr/>
              <a:t>2022. 3. 13.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2A52F6-54E7-8E4C-BAC0-BBF9ADEA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A7CFC-35D7-564A-9B29-B9B8A505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</a:lstStyle>
          <a:p>
            <a:fld id="{C0030888-DACE-0C48-B206-9A33EE732088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24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0FABE6-35DE-9D43-A264-BAAEB7BE0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0BB796-4A71-DB4E-92A1-945738891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  <a:lvl2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2pPr>
            <a:lvl3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3pPr>
            <a:lvl4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4pPr>
            <a:lvl5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5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94F1CC-93D3-BF4F-B365-31FE1B234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</a:lstStyle>
          <a:p>
            <a:fld id="{07750B75-E595-664B-AFEF-2C37D0BE0468}" type="datetimeFigureOut">
              <a:rPr kumimoji="1" lang="ko-KR" altLang="en-US" smtClean="0"/>
              <a:pPr/>
              <a:t>2022. 3. 13.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AC7F72-3FEA-DE4E-9C59-779AD0C2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0B2A8C-BEC5-9B4D-A448-7CBF86843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</a:lstStyle>
          <a:p>
            <a:fld id="{C0030888-DACE-0C48-B206-9A33EE732088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5781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D7934-E9F9-1C48-90A0-601770207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7D462-049A-7443-9D7B-AC22E3CE3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  <a:lvl2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2pPr>
            <a:lvl3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3pPr>
            <a:lvl4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4pPr>
            <a:lvl5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5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0E997-57CC-0A48-9AB7-F48CF214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</a:lstStyle>
          <a:p>
            <a:fld id="{07750B75-E595-664B-AFEF-2C37D0BE0468}" type="datetimeFigureOut">
              <a:rPr kumimoji="1" lang="ko-KR" altLang="en-US" smtClean="0"/>
              <a:pPr/>
              <a:t>2022. 3. 13.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EBE55-2F48-E04C-BE04-ABCC22EC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E9C541-89E0-0D49-B283-5A3E233D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</a:lstStyle>
          <a:p>
            <a:fld id="{C0030888-DACE-0C48-B206-9A33EE732088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778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086B8-5A49-DF41-8054-00F8ECF4D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D42D9D-D7F5-5C47-B3F9-28CE60003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FE4B4D-4794-B744-A0F0-56B761AA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</a:lstStyle>
          <a:p>
            <a:fld id="{07750B75-E595-664B-AFEF-2C37D0BE0468}" type="datetimeFigureOut">
              <a:rPr kumimoji="1" lang="ko-KR" altLang="en-US" smtClean="0"/>
              <a:pPr/>
              <a:t>2022. 3. 13.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77A46D-BBFD-FE4C-9AB9-91904322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810971-0672-5D4C-9167-864436CF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</a:lstStyle>
          <a:p>
            <a:fld id="{C0030888-DACE-0C48-B206-9A33EE732088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871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18984-B429-E748-A95E-52065432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49948-319C-C24D-8AB0-CF895F537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  <a:lvl2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2pPr>
            <a:lvl3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3pPr>
            <a:lvl4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4pPr>
            <a:lvl5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5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595485-0AA0-E34F-8325-06C83D474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  <a:lvl2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2pPr>
            <a:lvl3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3pPr>
            <a:lvl4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4pPr>
            <a:lvl5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5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243B40-2AD8-F142-9E1C-B049ACEA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</a:lstStyle>
          <a:p>
            <a:fld id="{07750B75-E595-664B-AFEF-2C37D0BE0468}" type="datetimeFigureOut">
              <a:rPr kumimoji="1" lang="ko-KR" altLang="en-US" smtClean="0"/>
              <a:pPr/>
              <a:t>2022. 3. 13.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5EDB38-555A-424E-B4F9-A020DE53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888761-E598-BB4A-AA7C-70BAF774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</a:lstStyle>
          <a:p>
            <a:fld id="{C0030888-DACE-0C48-B206-9A33EE732088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603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A6B2C-DF65-B44D-AABF-18F307D31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70576D-11D5-4A49-B81A-0144FF32E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C7AD41-4964-7D49-94F8-DF9297D68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  <a:lvl2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2pPr>
            <a:lvl3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3pPr>
            <a:lvl4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4pPr>
            <a:lvl5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5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A7DBE0-A9BE-D14F-9D2E-C05809785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93756F-B94D-3C46-ADE3-84E8A27A3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  <a:lvl2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2pPr>
            <a:lvl3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3pPr>
            <a:lvl4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4pPr>
            <a:lvl5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5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796720-54E4-644B-B4C6-7EDFC8D66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</a:lstStyle>
          <a:p>
            <a:fld id="{07750B75-E595-664B-AFEF-2C37D0BE0468}" type="datetimeFigureOut">
              <a:rPr kumimoji="1" lang="ko-KR" altLang="en-US" smtClean="0"/>
              <a:pPr/>
              <a:t>2022. 3. 13.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427AB0-B5B7-C04B-B86E-DD20913F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B0A97A-ECFB-CB4B-8FD5-5CC96153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</a:lstStyle>
          <a:p>
            <a:fld id="{C0030888-DACE-0C48-B206-9A33EE732088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317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3A5FF-341D-064D-BB7E-C5258D51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8AF563-4FB6-4946-978A-23C1B3B96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</a:lstStyle>
          <a:p>
            <a:fld id="{07750B75-E595-664B-AFEF-2C37D0BE0468}" type="datetimeFigureOut">
              <a:rPr kumimoji="1" lang="ko-KR" altLang="en-US" smtClean="0"/>
              <a:pPr/>
              <a:t>2022. 3. 13.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0FD01A-575C-4C4A-836F-B81F225B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C4A856-EC21-494E-AA20-A56B6870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</a:lstStyle>
          <a:p>
            <a:fld id="{C0030888-DACE-0C48-B206-9A33EE732088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538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41B302-48E2-4445-B9D4-48D2B2AE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</a:lstStyle>
          <a:p>
            <a:fld id="{07750B75-E595-664B-AFEF-2C37D0BE0468}" type="datetimeFigureOut">
              <a:rPr kumimoji="1" lang="ko-KR" altLang="en-US" smtClean="0"/>
              <a:pPr/>
              <a:t>2022. 3. 13.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EB04FE-3007-3446-A5F4-44C6350A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442F26-A6D2-E04F-9848-42AF1EF0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</a:lstStyle>
          <a:p>
            <a:fld id="{C0030888-DACE-0C48-B206-9A33EE732088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176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26BF1-D51D-CB44-A80B-D75953DE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552D69-04B2-C748-96B4-7AFE622FB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  <a:lvl2pPr>
              <a:defRPr sz="2800"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2pPr>
            <a:lvl3pPr>
              <a:defRPr sz="2400"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3pPr>
            <a:lvl4pPr>
              <a:defRPr sz="2000"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4pPr>
            <a:lvl5pPr>
              <a:defRPr sz="2000"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981FA-5B1F-864F-987F-EFBABD51C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51CAD6-1C4B-FF43-83A0-31AD6BFA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</a:lstStyle>
          <a:p>
            <a:fld id="{07750B75-E595-664B-AFEF-2C37D0BE0468}" type="datetimeFigureOut">
              <a:rPr kumimoji="1" lang="ko-KR" altLang="en-US" smtClean="0"/>
              <a:pPr/>
              <a:t>2022. 3. 13.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9AEEF3-EE27-F14F-8208-E99771916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DDE34C-0D39-A74D-BCF4-52B337DC8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</a:lstStyle>
          <a:p>
            <a:fld id="{C0030888-DACE-0C48-B206-9A33EE732088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831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E1A2B-326A-3B4D-B93C-A6CA6C66E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5C2C86-1D35-BB49-B91D-8FD145B66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4A356D-D537-0749-A3CE-521E04E68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35C041-C780-F24A-A075-B9427B8B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</a:lstStyle>
          <a:p>
            <a:fld id="{07750B75-E595-664B-AFEF-2C37D0BE0468}" type="datetimeFigureOut">
              <a:rPr kumimoji="1" lang="ko-KR" altLang="en-US" smtClean="0"/>
              <a:pPr/>
              <a:t>2022. 3. 13.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9C4D58-66E1-CE4E-A19F-DDE629B0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14AC01-F943-CC47-BE95-C1DCCA71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GyeonggiTitleOTF Light" panose="02020403020101020101" pitchFamily="18" charset="-127"/>
                <a:ea typeface="GyeonggiTitleOTF Light" panose="02020403020101020101" pitchFamily="18" charset="-127"/>
              </a:defRPr>
            </a:lvl1pPr>
          </a:lstStyle>
          <a:p>
            <a:fld id="{C0030888-DACE-0C48-B206-9A33EE732088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964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B67D63-6B2F-1541-AF35-22BE6E055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F9843A-5BF4-3041-A2F2-898A7523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A550B-023E-F942-9BD6-8C1541A69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50B75-E595-664B-AFEF-2C37D0BE0468}" type="datetimeFigureOut">
              <a:rPr kumimoji="1" lang="ko-KR" altLang="en-US" smtClean="0"/>
              <a:t>2022. 3. 13.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62C32-CB4F-EF4E-B892-8FB2B001D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25418-89E4-DE43-906C-2D4E3238C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30888-DACE-0C48-B206-9A33EE732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760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D52D1-7111-1344-9CDB-6FA7A4AEC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err="1"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캡스톤</a:t>
            </a:r>
            <a:r>
              <a:rPr kumimoji="1" lang="ko-KR" altLang="en-US" dirty="0"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 디자인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911CC7-CCCA-EF47-B5AA-A8B9F5438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4572000"/>
            <a:ext cx="6096000" cy="1295400"/>
          </a:xfrm>
        </p:spPr>
        <p:txBody>
          <a:bodyPr>
            <a:normAutofit/>
          </a:bodyPr>
          <a:lstStyle/>
          <a:p>
            <a:r>
              <a:rPr kumimoji="1" lang="ko-KR" altLang="en-US" sz="2000" dirty="0"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마음만은 새내기</a:t>
            </a:r>
            <a:endParaRPr kumimoji="1" lang="en-US" altLang="ko-KR" sz="2000" dirty="0"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r>
              <a:rPr lang="ko-KR" altLang="en-US" sz="2000" spc="300" dirty="0"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소프트웨어학과 </a:t>
            </a:r>
            <a:r>
              <a:rPr lang="en-US" altLang="ko-KR" sz="2000" spc="300" dirty="0"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2017E8131 </a:t>
            </a:r>
            <a:r>
              <a:rPr lang="ko-KR" altLang="en-US" sz="2000" spc="300" dirty="0"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최대현</a:t>
            </a:r>
            <a:endParaRPr lang="en-US" altLang="ko-KR" sz="2000" spc="300" dirty="0">
              <a:latin typeface="GyeonggiTitleOTF Medium" panose="02020603020101020101" pitchFamily="18" charset="-127"/>
              <a:ea typeface="GyeonggiTitleOTF Medium" panose="02020603020101020101" pitchFamily="18" charset="-127"/>
            </a:endParaRPr>
          </a:p>
          <a:p>
            <a:r>
              <a:rPr lang="ko-KR" altLang="en-US" sz="2000" spc="300" dirty="0"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소프트웨어학과 </a:t>
            </a:r>
            <a:r>
              <a:rPr lang="en-US" altLang="ko-KR" sz="2000" spc="300" dirty="0"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2017E7459 </a:t>
            </a:r>
            <a:r>
              <a:rPr lang="ko-KR" altLang="en-US" sz="2000" spc="300" dirty="0"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김영준</a:t>
            </a:r>
          </a:p>
        </p:txBody>
      </p:sp>
    </p:spTree>
    <p:extLst>
      <p:ext uri="{BB962C8B-B14F-4D97-AF65-F5344CB8AC3E}">
        <p14:creationId xmlns:p14="http://schemas.microsoft.com/office/powerpoint/2010/main" val="2809568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5B54F769-C3FC-FB4E-AC67-332D486A0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kumimoji="1" lang="en-US" altLang="ko-KR" sz="4000" dirty="0"/>
              <a:t>Monitoring : </a:t>
            </a:r>
            <a:br>
              <a:rPr kumimoji="1" lang="en-US" altLang="ko-KR" dirty="0"/>
            </a:br>
            <a:r>
              <a:rPr kumimoji="1" lang="en-US" altLang="ko-KR" dirty="0"/>
              <a:t>Grafana, Prometheus, </a:t>
            </a:r>
            <a:r>
              <a:rPr kumimoji="1" lang="en-US" altLang="ko-KR" dirty="0" err="1"/>
              <a:t>cAdvisor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7349D7-389A-9742-B476-4C508A8F7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565" y="3509964"/>
            <a:ext cx="1914828" cy="20766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316271-908A-884A-AE9A-05B83041B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734" y="3509964"/>
            <a:ext cx="2068532" cy="20766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6BAE55-18B7-F74F-A765-BDA0A8AFA6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8607" y="3429000"/>
            <a:ext cx="1971048" cy="21576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89F4B0-CF94-634F-B875-D7F8BDDE5601}"/>
              </a:ext>
            </a:extLst>
          </p:cNvPr>
          <p:cNvSpPr txBox="1"/>
          <p:nvPr/>
        </p:nvSpPr>
        <p:spPr>
          <a:xfrm>
            <a:off x="1212827" y="5735637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Visualization</a:t>
            </a: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335734-596C-0C42-88D9-91BF6ECBB93E}"/>
              </a:ext>
            </a:extLst>
          </p:cNvPr>
          <p:cNvSpPr txBox="1"/>
          <p:nvPr/>
        </p:nvSpPr>
        <p:spPr>
          <a:xfrm>
            <a:off x="4480461" y="5735637"/>
            <a:ext cx="330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collect Metrics &amp; make Alert</a:t>
            </a:r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F4F2BD-65FB-FF4C-9441-B94A95EA9B5E}"/>
              </a:ext>
            </a:extLst>
          </p:cNvPr>
          <p:cNvSpPr txBox="1"/>
          <p:nvPr/>
        </p:nvSpPr>
        <p:spPr>
          <a:xfrm>
            <a:off x="9026997" y="5735637"/>
            <a:ext cx="2437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collect Server Metrics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5813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5B54F769-C3FC-FB4E-AC67-332D486A0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6096000" cy="2387600"/>
          </a:xfrm>
        </p:spPr>
        <p:txBody>
          <a:bodyPr/>
          <a:lstStyle/>
          <a:p>
            <a:r>
              <a:rPr kumimoji="1" lang="en-US" altLang="ko-KR" sz="4000" dirty="0"/>
              <a:t>Container-managing : </a:t>
            </a:r>
            <a:br>
              <a:rPr kumimoji="1" lang="en-US" altLang="ko-KR" dirty="0"/>
            </a:br>
            <a:r>
              <a:rPr kumimoji="1" lang="en-US" altLang="ko-KR" dirty="0"/>
              <a:t>Docker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3FB670-C15E-5F4F-BF6D-786238961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014608"/>
            <a:ext cx="5412395" cy="482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5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5B54F769-C3FC-FB4E-AC67-332D486A0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6096000" cy="2387600"/>
          </a:xfrm>
        </p:spPr>
        <p:txBody>
          <a:bodyPr/>
          <a:lstStyle/>
          <a:p>
            <a:r>
              <a:rPr kumimoji="1" lang="en-US" altLang="ko-KR" sz="4000" dirty="0"/>
              <a:t>Cloud Server : </a:t>
            </a:r>
            <a:br>
              <a:rPr kumimoji="1" lang="en-US" altLang="ko-KR" dirty="0"/>
            </a:br>
            <a:r>
              <a:rPr kumimoji="1" lang="en-US" altLang="ko-KR" dirty="0"/>
              <a:t>AWS EC2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695318-D89B-A741-A275-7086A9054D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60" r="23878"/>
          <a:stretch/>
        </p:blipFill>
        <p:spPr>
          <a:xfrm>
            <a:off x="6096000" y="2025215"/>
            <a:ext cx="5423770" cy="280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01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8B3E554-F7EB-8643-BA74-43FE322BC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359" y="1801377"/>
            <a:ext cx="7206641" cy="3417171"/>
          </a:xfrm>
          <a:prstGeom prst="rect">
            <a:avLst/>
          </a:prstGeom>
        </p:spPr>
      </p:pic>
      <p:sp>
        <p:nvSpPr>
          <p:cNvPr id="12" name="제목 11">
            <a:extLst>
              <a:ext uri="{FF2B5EF4-FFF2-40B4-BE49-F238E27FC236}">
                <a16:creationId xmlns:a16="http://schemas.microsoft.com/office/drawing/2014/main" id="{6E8DB6C7-A3B6-F84A-B82C-2345CCEB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6096000" cy="2387600"/>
          </a:xfrm>
        </p:spPr>
        <p:txBody>
          <a:bodyPr/>
          <a:lstStyle/>
          <a:p>
            <a:r>
              <a:rPr lang="en-US" altLang="ko-KR" dirty="0"/>
              <a:t>CI/CD 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42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B86E3-E33F-174B-ABD1-B5F2341B0E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>
                <a:latin typeface="GyeonggiTitleOTF Light" panose="02020403020101020101" pitchFamily="18" charset="-127"/>
                <a:ea typeface="GyeonggiTitleOTF Light" panose="02020403020101020101" pitchFamily="18" charset="-127"/>
              </a:rPr>
              <a:t>프로젝트 특징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D2BCE9-F728-3F42-AA22-35A2A7DB5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232" y="4255479"/>
            <a:ext cx="3223364" cy="1655762"/>
          </a:xfrm>
        </p:spPr>
        <p:txBody>
          <a:bodyPr/>
          <a:lstStyle/>
          <a:p>
            <a:r>
              <a:rPr kumimoji="1" lang="en-US" altLang="ko-KR" dirty="0">
                <a:latin typeface="GyeonggiTitleOTF Light" panose="02020403020101020101" pitchFamily="18" charset="-127"/>
                <a:ea typeface="GyeonggiTitleOTF Light" panose="02020403020101020101" pitchFamily="18" charset="-127"/>
              </a:rPr>
              <a:t>Spring Framework</a:t>
            </a:r>
            <a:endParaRPr kumimoji="1" lang="ko-KR" altLang="en-US" dirty="0">
              <a:latin typeface="GyeonggiTitleOTF Light" panose="02020403020101020101" pitchFamily="18" charset="-127"/>
              <a:ea typeface="GyeonggiTitleOTF Light" panose="02020403020101020101" pitchFamily="18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50CE716-F484-C342-9907-C588197252D4}"/>
              </a:ext>
            </a:extLst>
          </p:cNvPr>
          <p:cNvSpPr txBox="1">
            <a:spLocks/>
          </p:cNvSpPr>
          <p:nvPr/>
        </p:nvSpPr>
        <p:spPr>
          <a:xfrm>
            <a:off x="4484318" y="4252109"/>
            <a:ext cx="322336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>
                <a:latin typeface="GyeonggiTitleOTF Light" panose="02020403020101020101" pitchFamily="18" charset="-127"/>
                <a:ea typeface="GyeonggiTitleOTF Light" panose="02020403020101020101" pitchFamily="18" charset="-127"/>
              </a:rPr>
              <a:t>AWS &amp; Docke</a:t>
            </a:r>
            <a:r>
              <a:rPr kumimoji="1" lang="en-US" altLang="ko-KR" dirty="0">
                <a:latin typeface="GyeonggiTitleOTF Light" panose="02020403020101020101" pitchFamily="18" charset="-127"/>
                <a:ea typeface="GyeonggiTitleOTF Light" panose="02020403020101020101" pitchFamily="18" charset="-127"/>
              </a:rPr>
              <a:t>r</a:t>
            </a:r>
            <a:endParaRPr kumimoji="1" lang="ko-KR" altLang="en-US" dirty="0">
              <a:latin typeface="GyeonggiTitleOTF Light" panose="02020403020101020101" pitchFamily="18" charset="-127"/>
              <a:ea typeface="GyeonggiTitleOTF Light" panose="02020403020101020101" pitchFamily="18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5D021DE6-26DF-7E4A-92E4-FA64CB5149FF}"/>
              </a:ext>
            </a:extLst>
          </p:cNvPr>
          <p:cNvSpPr txBox="1">
            <a:spLocks/>
          </p:cNvSpPr>
          <p:nvPr/>
        </p:nvSpPr>
        <p:spPr>
          <a:xfrm>
            <a:off x="8296405" y="4255479"/>
            <a:ext cx="322336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>
                <a:latin typeface="GyeonggiTitleOTF Light" panose="02020403020101020101" pitchFamily="18" charset="-127"/>
                <a:ea typeface="GyeonggiTitleOTF Light" panose="02020403020101020101" pitchFamily="18" charset="-127"/>
              </a:rPr>
              <a:t>CI/CD &amp; </a:t>
            </a:r>
            <a:r>
              <a:rPr kumimoji="1" lang="ko-KR" altLang="en-US" dirty="0">
                <a:latin typeface="GyeonggiTitleOTF Light" panose="02020403020101020101" pitchFamily="18" charset="-127"/>
                <a:ea typeface="GyeonggiTitleOTF Light" panose="02020403020101020101" pitchFamily="18" charset="-127"/>
              </a:rPr>
              <a:t>모니터링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080F3F-1596-3E48-9371-3539CC7073C9}"/>
              </a:ext>
            </a:extLst>
          </p:cNvPr>
          <p:cNvSpPr txBox="1"/>
          <p:nvPr/>
        </p:nvSpPr>
        <p:spPr>
          <a:xfrm>
            <a:off x="3385161" y="5384651"/>
            <a:ext cx="5421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>
                <a:latin typeface="GyeonggiTitleOTF Medium" panose="02020603020101020101" pitchFamily="18" charset="-127"/>
                <a:ea typeface="GyeonggiTitleOTF Medium" panose="02020603020101020101" pitchFamily="18" charset="-127"/>
              </a:rPr>
              <a:t>→ 최근 서버 개발자 고용 수요에 맞춤</a:t>
            </a:r>
          </a:p>
        </p:txBody>
      </p:sp>
    </p:spTree>
    <p:extLst>
      <p:ext uri="{BB962C8B-B14F-4D97-AF65-F5344CB8AC3E}">
        <p14:creationId xmlns:p14="http://schemas.microsoft.com/office/powerpoint/2010/main" val="3515515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5DD2BCE9-F728-3F42-AA22-35A2A7DB5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8432" y="3933164"/>
            <a:ext cx="2630465" cy="441781"/>
          </a:xfrm>
        </p:spPr>
        <p:txBody>
          <a:bodyPr/>
          <a:lstStyle/>
          <a:p>
            <a:r>
              <a:rPr kumimoji="1" lang="ko-KR" altLang="en-US" dirty="0">
                <a:latin typeface="GyeonggiTitleOTF Light" panose="02020403020101020101" pitchFamily="18" charset="-127"/>
                <a:ea typeface="GyeonggiTitleOTF Light" panose="02020403020101020101" pitchFamily="18" charset="-127"/>
              </a:rPr>
              <a:t>을 사용하고</a:t>
            </a:r>
            <a:r>
              <a:rPr kumimoji="1" lang="en-US" altLang="ko-KR" dirty="0">
                <a:latin typeface="GyeonggiTitleOTF Light" panose="02020403020101020101" pitchFamily="18" charset="-127"/>
                <a:ea typeface="GyeonggiTitleOTF Light" panose="02020403020101020101" pitchFamily="18" charset="-127"/>
              </a:rPr>
              <a:t>,</a:t>
            </a:r>
            <a:endParaRPr kumimoji="1" lang="ko-KR" altLang="en-US" dirty="0">
              <a:latin typeface="GyeonggiTitleOTF Light" panose="02020403020101020101" pitchFamily="18" charset="-127"/>
              <a:ea typeface="GyeonggiTitleOTF Light" panose="02020403020101020101" pitchFamily="18" charset="-127"/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302249FA-D2DB-F042-B618-B69EEB6B1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9112" y="2803178"/>
            <a:ext cx="1536523" cy="15365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C9DBBEE-FF8A-9A41-8D09-586A8EE5D7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495" y="4709785"/>
            <a:ext cx="2426089" cy="18195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A8BD4E-408C-FA48-BE52-47C83261E075}"/>
              </a:ext>
            </a:extLst>
          </p:cNvPr>
          <p:cNvSpPr txBox="1"/>
          <p:nvPr/>
        </p:nvSpPr>
        <p:spPr>
          <a:xfrm>
            <a:off x="2441995" y="5755058"/>
            <a:ext cx="949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GyeonggiTitleOTF Light" panose="02020403020101020101" pitchFamily="18" charset="-127"/>
                <a:ea typeface="GyeonggiTitleOTF Light" panose="02020403020101020101" pitchFamily="18" charset="-127"/>
              </a:rPr>
              <a:t>환경에서 </a:t>
            </a:r>
            <a:r>
              <a:rPr kumimoji="1" lang="ko-KR" altLang="en-US" sz="2400" dirty="0" err="1">
                <a:latin typeface="GyeonggiTitleOTF Light" panose="02020403020101020101" pitchFamily="18" charset="-127"/>
                <a:ea typeface="GyeonggiTitleOTF Light" panose="02020403020101020101" pitchFamily="18" charset="-127"/>
              </a:rPr>
              <a:t>무중단</a:t>
            </a:r>
            <a:r>
              <a:rPr kumimoji="1" lang="ko-KR" altLang="en-US" sz="2400" dirty="0">
                <a:latin typeface="GyeonggiTitleOTF Light" panose="02020403020101020101" pitchFamily="18" charset="-127"/>
                <a:ea typeface="GyeonggiTitleOTF Light" panose="02020403020101020101" pitchFamily="18" charset="-127"/>
              </a:rPr>
              <a:t> 배포와 대규모 트래픽 처리를 구현하는 것이 저희의 목표입니다</a:t>
            </a:r>
            <a:r>
              <a:rPr kumimoji="1" lang="en-US" altLang="ko-KR" sz="2400" dirty="0">
                <a:latin typeface="GyeonggiTitleOTF Light" panose="02020403020101020101" pitchFamily="18" charset="-127"/>
                <a:ea typeface="GyeonggiTitleOTF Light" panose="02020403020101020101" pitchFamily="18" charset="-127"/>
              </a:rPr>
              <a:t>.</a:t>
            </a:r>
            <a:endParaRPr kumimoji="1" lang="ko-KR" altLang="en-US" sz="2400" dirty="0">
              <a:latin typeface="GyeonggiTitleOTF Light" panose="02020403020101020101" pitchFamily="18" charset="-127"/>
              <a:ea typeface="GyeonggiTitleOTF Light" panose="020204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ECDB5F9-8EE3-DD41-810B-62A03CCD22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3669" y="739887"/>
            <a:ext cx="2901063" cy="18131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1E7900-146E-E54F-888F-499F97C2778A}"/>
              </a:ext>
            </a:extLst>
          </p:cNvPr>
          <p:cNvSpPr txBox="1"/>
          <p:nvPr/>
        </p:nvSpPr>
        <p:spPr>
          <a:xfrm>
            <a:off x="8183937" y="1827804"/>
            <a:ext cx="3171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err="1">
                <a:latin typeface="GyeonggiTitleOTF Light" panose="02020403020101020101" pitchFamily="18" charset="-127"/>
                <a:ea typeface="GyeonggiTitleOTF Light" panose="02020403020101020101" pitchFamily="18" charset="-127"/>
              </a:rPr>
              <a:t>를</a:t>
            </a:r>
            <a:r>
              <a:rPr kumimoji="1" lang="ko-KR" altLang="en-US" sz="2400" dirty="0">
                <a:latin typeface="GyeonggiTitleOTF Light" panose="02020403020101020101" pitchFamily="18" charset="-127"/>
                <a:ea typeface="GyeonggiTitleOTF Light" panose="02020403020101020101" pitchFamily="18" charset="-127"/>
              </a:rPr>
              <a:t> 통해 정보를 제공하고</a:t>
            </a:r>
            <a:r>
              <a:rPr kumimoji="1" lang="en-US" altLang="ko-KR" sz="2400" dirty="0">
                <a:latin typeface="GyeonggiTitleOTF Light" panose="02020403020101020101" pitchFamily="18" charset="-127"/>
                <a:ea typeface="GyeonggiTitleOTF Light" panose="02020403020101020101" pitchFamily="18" charset="-127"/>
              </a:rPr>
              <a:t>,</a:t>
            </a:r>
            <a:r>
              <a:rPr kumimoji="1" lang="ko-KR" altLang="en-US" sz="2400" dirty="0">
                <a:latin typeface="GyeonggiTitleOTF Light" panose="02020403020101020101" pitchFamily="18" charset="-127"/>
                <a:ea typeface="GyeonggiTitleOTF Light" panose="02020403020101020101" pitchFamily="18" charset="-127"/>
              </a:rPr>
              <a:t> </a:t>
            </a:r>
            <a:endParaRPr kumimoji="1" lang="ko-KR" altLang="en-US" sz="2400" dirty="0">
              <a:latin typeface="GyeonggiTitleOTF Light" panose="02020403020101020101" pitchFamily="18" charset="-127"/>
              <a:ea typeface="GyeonggiTitleOTF Light" panose="020204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7DB4D2-916B-5843-A186-BB83F3AC037D}"/>
              </a:ext>
            </a:extLst>
          </p:cNvPr>
          <p:cNvSpPr txBox="1"/>
          <p:nvPr/>
        </p:nvSpPr>
        <p:spPr>
          <a:xfrm>
            <a:off x="1868121" y="1827805"/>
            <a:ext cx="3095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GyeonggiTitleOTF Light" panose="02020403020101020101" pitchFamily="18" charset="-127"/>
                <a:ea typeface="GyeonggiTitleOTF Light" panose="02020403020101020101" pitchFamily="18" charset="-127"/>
              </a:rPr>
              <a:t>로 제작한 웹 페이지에서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2A0D47D-1E84-9045-BF68-6C1BB668D3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471" y="703322"/>
            <a:ext cx="1849303" cy="15967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8316CA0-E0F7-A048-9397-5292D988BBB5}"/>
              </a:ext>
            </a:extLst>
          </p:cNvPr>
          <p:cNvSpPr txBox="1"/>
          <p:nvPr/>
        </p:nvSpPr>
        <p:spPr>
          <a:xfrm>
            <a:off x="1866377" y="3923221"/>
            <a:ext cx="319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solidFill>
                  <a:prstClr val="black"/>
                </a:solidFill>
                <a:latin typeface="GyeonggiTitleOTF Light" panose="02020403020101020101" pitchFamily="18" charset="-127"/>
                <a:ea typeface="GyeonggiTitleOTF Light" panose="02020403020101020101" pitchFamily="18" charset="-127"/>
              </a:rPr>
              <a:t>커뮤니티를 구현하기 위해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442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019CA-98B2-6144-9E63-1E34857A20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항공편 정보 제공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FCC771-E1CD-0241-84B8-D236DFB645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한국인이 자주 가는 여행지</a:t>
            </a:r>
          </a:p>
        </p:txBody>
      </p:sp>
    </p:spTree>
    <p:extLst>
      <p:ext uri="{BB962C8B-B14F-4D97-AF65-F5344CB8AC3E}">
        <p14:creationId xmlns:p14="http://schemas.microsoft.com/office/powerpoint/2010/main" val="262141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02332-5C9A-1544-97EC-37417BC9D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커뮤니티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A55FC1-0BD5-034E-BF74-22494B78CB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항공사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항공편</a:t>
            </a:r>
            <a:r>
              <a:rPr kumimoji="1" lang="en-US" altLang="ko-KR" dirty="0"/>
              <a:t>,</a:t>
            </a:r>
            <a:r>
              <a:rPr kumimoji="1" lang="ko-KR" altLang="en-US" dirty="0"/>
              <a:t> 관광지에 대한 정보 공유</a:t>
            </a:r>
          </a:p>
        </p:txBody>
      </p:sp>
    </p:spTree>
    <p:extLst>
      <p:ext uri="{BB962C8B-B14F-4D97-AF65-F5344CB8AC3E}">
        <p14:creationId xmlns:p14="http://schemas.microsoft.com/office/powerpoint/2010/main" val="71156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11EF9-D6F6-4F48-BCE6-05D857535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코로나 상황 고려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1561C0-5E23-9B49-97D6-B1C5469CDA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올해 하반기 해외 여행 가능에 대한 기대감 반영</a:t>
            </a:r>
          </a:p>
        </p:txBody>
      </p:sp>
    </p:spTree>
    <p:extLst>
      <p:ext uri="{BB962C8B-B14F-4D97-AF65-F5344CB8AC3E}">
        <p14:creationId xmlns:p14="http://schemas.microsoft.com/office/powerpoint/2010/main" val="2161344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7D67911-2E9D-4E4F-B42C-3860CB8EB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8853" y="263571"/>
            <a:ext cx="8614293" cy="63308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12B30C-8A96-6441-B06B-2400B3A6944E}"/>
              </a:ext>
            </a:extLst>
          </p:cNvPr>
          <p:cNvSpPr txBox="1"/>
          <p:nvPr/>
        </p:nvSpPr>
        <p:spPr>
          <a:xfrm>
            <a:off x="363254" y="426933"/>
            <a:ext cx="225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System Architecture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6848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5B54F769-C3FC-FB4E-AC67-332D486A0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6096000" cy="2387600"/>
          </a:xfrm>
        </p:spPr>
        <p:txBody>
          <a:bodyPr/>
          <a:lstStyle/>
          <a:p>
            <a:r>
              <a:rPr kumimoji="1" lang="en-US" altLang="ko-KR" sz="4000" dirty="0"/>
              <a:t>Front-End : </a:t>
            </a:r>
            <a:br>
              <a:rPr kumimoji="1" lang="en-US" altLang="ko-KR" dirty="0"/>
            </a:br>
            <a:r>
              <a:rPr kumimoji="1" lang="en-US" altLang="ko-KR" dirty="0" err="1"/>
              <a:t>Vue.js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284198-7F05-3B41-9D3A-CDA833C78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879" y="1803400"/>
            <a:ext cx="3769256" cy="32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1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5B54F769-C3FC-FB4E-AC67-332D486A0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6096000" cy="2387600"/>
          </a:xfrm>
        </p:spPr>
        <p:txBody>
          <a:bodyPr/>
          <a:lstStyle/>
          <a:p>
            <a:r>
              <a:rPr kumimoji="1" lang="en-US" altLang="ko-KR" sz="4000" dirty="0"/>
              <a:t>Open API : </a:t>
            </a:r>
            <a:br>
              <a:rPr kumimoji="1" lang="en-US" altLang="ko-KR" dirty="0"/>
            </a:br>
            <a:r>
              <a:rPr kumimoji="1" lang="en-US" altLang="ko-KR" dirty="0"/>
              <a:t>Skyscanner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B4BB05-F802-E442-BE02-4F7333783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514" y="1365163"/>
            <a:ext cx="4127674" cy="412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33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E2FD5CB-BC2E-2B44-B1CD-5B0E2FE01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709798"/>
            <a:ext cx="3810000" cy="381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8E072C-4512-AC48-BD3C-A23058309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5088" y="3686998"/>
            <a:ext cx="2520908" cy="1843414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D46E373D-738D-734C-89AC-F5CE3C861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95684" y="3699184"/>
            <a:ext cx="1831228" cy="1831228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5B54F769-C3FC-FB4E-AC67-332D486A0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kumimoji="1" lang="en-US" altLang="ko-KR" sz="4000" dirty="0"/>
              <a:t>Back-End : </a:t>
            </a:r>
            <a:br>
              <a:rPr kumimoji="1" lang="en-US" altLang="ko-KR" dirty="0"/>
            </a:br>
            <a:r>
              <a:rPr kumimoji="1" lang="en-US" altLang="ko-KR" dirty="0"/>
              <a:t>Spring Framework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0DF86F-7B04-0C40-8DC3-C2871B0AA0E3}"/>
              </a:ext>
            </a:extLst>
          </p:cNvPr>
          <p:cNvSpPr txBox="1"/>
          <p:nvPr/>
        </p:nvSpPr>
        <p:spPr>
          <a:xfrm>
            <a:off x="2082334" y="553041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Spring</a:t>
            </a:r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88FFE6-7F4D-8F49-871F-0CF7A44ABCB8}"/>
              </a:ext>
            </a:extLst>
          </p:cNvPr>
          <p:cNvSpPr txBox="1"/>
          <p:nvPr/>
        </p:nvSpPr>
        <p:spPr>
          <a:xfrm>
            <a:off x="5418086" y="5530412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Springboot</a:t>
            </a:r>
            <a:endParaRPr kumimoji="1"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26C557-3996-C844-AEB3-2662997FCFBF}"/>
              </a:ext>
            </a:extLst>
          </p:cNvPr>
          <p:cNvSpPr txBox="1"/>
          <p:nvPr/>
        </p:nvSpPr>
        <p:spPr>
          <a:xfrm>
            <a:off x="9331281" y="5492850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REST DOCS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559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5B54F769-C3FC-FB4E-AC67-332D486A0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kumimoji="1" lang="en-US" altLang="ko-KR" sz="4000" dirty="0"/>
              <a:t>Database : </a:t>
            </a:r>
            <a:br>
              <a:rPr kumimoji="1" lang="en-US" altLang="ko-KR" dirty="0"/>
            </a:br>
            <a:r>
              <a:rPr kumimoji="1" lang="en-US" altLang="ko-KR" dirty="0"/>
              <a:t>Oracle &amp; Redis</a:t>
            </a:r>
            <a:endParaRPr kumimoji="1" lang="ko-KR" altLang="en-US" dirty="0"/>
          </a:p>
        </p:txBody>
      </p:sp>
      <p:pic>
        <p:nvPicPr>
          <p:cNvPr id="3" name="그림 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1801A5B5-ADB5-084E-9B47-75F5DA616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837" y="3903837"/>
            <a:ext cx="4098097" cy="12806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01B16F7-E417-5C48-8F5E-9079B939C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55" y="2302240"/>
            <a:ext cx="4482000" cy="448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DFD5F4-BAE3-DF48-8822-7719472BFB58}"/>
              </a:ext>
            </a:extLst>
          </p:cNvPr>
          <p:cNvSpPr txBox="1"/>
          <p:nvPr/>
        </p:nvSpPr>
        <p:spPr>
          <a:xfrm>
            <a:off x="2414576" y="5366305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Main DB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DA7A5B-AC28-F546-8034-DA4CFA53948D}"/>
              </a:ext>
            </a:extLst>
          </p:cNvPr>
          <p:cNvSpPr txBox="1"/>
          <p:nvPr/>
        </p:nvSpPr>
        <p:spPr>
          <a:xfrm>
            <a:off x="8794760" y="536630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Cache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3862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398</Words>
  <Application>Microsoft Macintosh PowerPoint</Application>
  <PresentationFormat>와이드스크린</PresentationFormat>
  <Paragraphs>68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GyeonggiTitleOTF Light</vt:lpstr>
      <vt:lpstr>GyeonggiTitleOTF Light</vt:lpstr>
      <vt:lpstr>GYEONGGITITLEOTF MEDIUM</vt:lpstr>
      <vt:lpstr>GYEONGGITITLEOTF MEDIUM</vt:lpstr>
      <vt:lpstr>Arial</vt:lpstr>
      <vt:lpstr>Office 테마</vt:lpstr>
      <vt:lpstr>캡스톤 디자인</vt:lpstr>
      <vt:lpstr>항공편 정보 제공</vt:lpstr>
      <vt:lpstr>커뮤니티</vt:lpstr>
      <vt:lpstr>코로나 상황 고려</vt:lpstr>
      <vt:lpstr>PowerPoint 프레젠테이션</vt:lpstr>
      <vt:lpstr>Front-End :  Vue.js</vt:lpstr>
      <vt:lpstr>Open API :  Skyscanner</vt:lpstr>
      <vt:lpstr>Back-End :  Spring Framework</vt:lpstr>
      <vt:lpstr>Database :  Oracle &amp; Redis</vt:lpstr>
      <vt:lpstr>Monitoring :  Grafana, Prometheus, cAdvisor</vt:lpstr>
      <vt:lpstr>Container-managing :  Docker</vt:lpstr>
      <vt:lpstr>Cloud Server :  AWS EC2</vt:lpstr>
      <vt:lpstr>CI/CD : </vt:lpstr>
      <vt:lpstr>프로젝트 특징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</dc:title>
  <dc:creator>김영준</dc:creator>
  <cp:lastModifiedBy>김영준</cp:lastModifiedBy>
  <cp:revision>1</cp:revision>
  <dcterms:created xsi:type="dcterms:W3CDTF">2022-03-13T06:05:06Z</dcterms:created>
  <dcterms:modified xsi:type="dcterms:W3CDTF">2022-03-13T09:36:51Z</dcterms:modified>
</cp:coreProperties>
</file>