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72" r:id="rId5"/>
    <p:sldId id="273" r:id="rId6"/>
    <p:sldId id="259" r:id="rId7"/>
    <p:sldId id="288" r:id="rId8"/>
    <p:sldId id="283" r:id="rId9"/>
    <p:sldId id="278" r:id="rId10"/>
    <p:sldId id="262" r:id="rId11"/>
    <p:sldId id="284" r:id="rId12"/>
    <p:sldId id="285" r:id="rId13"/>
    <p:sldId id="263" r:id="rId14"/>
    <p:sldId id="267" r:id="rId15"/>
    <p:sldId id="268" r:id="rId16"/>
    <p:sldId id="287" r:id="rId17"/>
    <p:sldId id="280" r:id="rId18"/>
    <p:sldId id="266" r:id="rId19"/>
    <p:sldId id="282" r:id="rId20"/>
    <p:sldId id="286"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67408-7EA5-4B83-8C15-4F18C9750172}" v="9" dt="2024-07-12T15:14:44.370"/>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Yadav - 07" userId="b295b1fa4b2a4a7f" providerId="LiveId" clId="{6B8FDE4B-8D0E-4122-B856-8FDCF2FDA1BC}"/>
    <pc:docChg chg="undo custSel modSld sldOrd">
      <pc:chgData name="Alok Yadav - 07" userId="b295b1fa4b2a4a7f" providerId="LiveId" clId="{6B8FDE4B-8D0E-4122-B856-8FDCF2FDA1BC}" dt="2024-01-20T04:39:44.504" v="473" actId="20577"/>
      <pc:docMkLst>
        <pc:docMk/>
      </pc:docMkLst>
      <pc:sldChg chg="modSp mod modTransition">
        <pc:chgData name="Alok Yadav - 07" userId="b295b1fa4b2a4a7f" providerId="LiveId" clId="{6B8FDE4B-8D0E-4122-B856-8FDCF2FDA1BC}" dt="2024-01-20T04:26:10.894" v="140" actId="113"/>
        <pc:sldMkLst>
          <pc:docMk/>
          <pc:sldMk cId="3435077016" sldId="259"/>
        </pc:sldMkLst>
        <pc:spChg chg="mod">
          <ac:chgData name="Alok Yadav - 07" userId="b295b1fa4b2a4a7f" providerId="LiveId" clId="{6B8FDE4B-8D0E-4122-B856-8FDCF2FDA1BC}" dt="2024-01-20T04:26:10.894" v="140" actId="113"/>
          <ac:spMkLst>
            <pc:docMk/>
            <pc:sldMk cId="3435077016" sldId="259"/>
            <ac:spMk id="27" creationId="{64C89AC3-3D7A-65BB-C3F4-2B1CB19E78D1}"/>
          </ac:spMkLst>
        </pc:spChg>
        <pc:picChg chg="mod ord">
          <ac:chgData name="Alok Yadav - 07" userId="b295b1fa4b2a4a7f" providerId="LiveId" clId="{6B8FDE4B-8D0E-4122-B856-8FDCF2FDA1BC}" dt="2024-01-19T19:36:39.679" v="4" actId="1076"/>
          <ac:picMkLst>
            <pc:docMk/>
            <pc:sldMk cId="3435077016" sldId="259"/>
            <ac:picMk id="12" creationId="{F8FDC903-6B0B-818D-3EAB-BA7584AAD804}"/>
          </ac:picMkLst>
        </pc:picChg>
      </pc:sldChg>
      <pc:sldChg chg="modTransition">
        <pc:chgData name="Alok Yadav - 07" userId="b295b1fa4b2a4a7f" providerId="LiveId" clId="{6B8FDE4B-8D0E-4122-B856-8FDCF2FDA1BC}" dt="2024-01-19T19:41:37.374" v="87"/>
        <pc:sldMkLst>
          <pc:docMk/>
          <pc:sldMk cId="2752853293" sldId="262"/>
        </pc:sldMkLst>
      </pc:sldChg>
      <pc:sldChg chg="modSp mod modTransition">
        <pc:chgData name="Alok Yadav - 07" userId="b295b1fa4b2a4a7f" providerId="LiveId" clId="{6B8FDE4B-8D0E-4122-B856-8FDCF2FDA1BC}" dt="2024-01-19T19:46:23.438" v="116" actId="20577"/>
        <pc:sldMkLst>
          <pc:docMk/>
          <pc:sldMk cId="1096717490" sldId="263"/>
        </pc:sldMkLst>
        <pc:spChg chg="mod">
          <ac:chgData name="Alok Yadav - 07" userId="b295b1fa4b2a4a7f" providerId="LiveId" clId="{6B8FDE4B-8D0E-4122-B856-8FDCF2FDA1BC}" dt="2024-01-19T19:46:23.438" v="116" actId="20577"/>
          <ac:spMkLst>
            <pc:docMk/>
            <pc:sldMk cId="1096717490" sldId="263"/>
            <ac:spMk id="2" creationId="{E9350B43-2FC6-DBFA-2920-C8265C1C6A48}"/>
          </ac:spMkLst>
        </pc:spChg>
      </pc:sldChg>
      <pc:sldChg chg="ord modTransition">
        <pc:chgData name="Alok Yadav - 07" userId="b295b1fa4b2a4a7f" providerId="LiveId" clId="{6B8FDE4B-8D0E-4122-B856-8FDCF2FDA1BC}" dt="2024-01-20T04:39:22.409" v="471"/>
        <pc:sldMkLst>
          <pc:docMk/>
          <pc:sldMk cId="1234133501" sldId="266"/>
        </pc:sldMkLst>
      </pc:sldChg>
      <pc:sldChg chg="modTransition">
        <pc:chgData name="Alok Yadav - 07" userId="b295b1fa4b2a4a7f" providerId="LiveId" clId="{6B8FDE4B-8D0E-4122-B856-8FDCF2FDA1BC}" dt="2024-01-19T19:42:31.529" v="96"/>
        <pc:sldMkLst>
          <pc:docMk/>
          <pc:sldMk cId="327257719" sldId="267"/>
        </pc:sldMkLst>
      </pc:sldChg>
      <pc:sldChg chg="modSp mod modTransition">
        <pc:chgData name="Alok Yadav - 07" userId="b295b1fa4b2a4a7f" providerId="LiveId" clId="{6B8FDE4B-8D0E-4122-B856-8FDCF2FDA1BC}" dt="2024-01-19T19:46:29.799" v="120" actId="20577"/>
        <pc:sldMkLst>
          <pc:docMk/>
          <pc:sldMk cId="2759600390" sldId="268"/>
        </pc:sldMkLst>
        <pc:spChg chg="mod">
          <ac:chgData name="Alok Yadav - 07" userId="b295b1fa4b2a4a7f" providerId="LiveId" clId="{6B8FDE4B-8D0E-4122-B856-8FDCF2FDA1BC}" dt="2024-01-19T19:46:29.799" v="120" actId="20577"/>
          <ac:spMkLst>
            <pc:docMk/>
            <pc:sldMk cId="2759600390" sldId="268"/>
            <ac:spMk id="8" creationId="{3B8B492D-0778-C859-9200-08161ABEBFE5}"/>
          </ac:spMkLst>
        </pc:spChg>
      </pc:sldChg>
      <pc:sldChg chg="modTransition">
        <pc:chgData name="Alok Yadav - 07" userId="b295b1fa4b2a4a7f" providerId="LiveId" clId="{6B8FDE4B-8D0E-4122-B856-8FDCF2FDA1BC}" dt="2024-01-19T19:37:50.190" v="22"/>
        <pc:sldMkLst>
          <pc:docMk/>
          <pc:sldMk cId="417536504" sldId="272"/>
        </pc:sldMkLst>
      </pc:sldChg>
      <pc:sldChg chg="modSp mod modTransition">
        <pc:chgData name="Alok Yadav - 07" userId="b295b1fa4b2a4a7f" providerId="LiveId" clId="{6B8FDE4B-8D0E-4122-B856-8FDCF2FDA1BC}" dt="2024-01-20T04:39:44.504" v="473" actId="20577"/>
        <pc:sldMkLst>
          <pc:docMk/>
          <pc:sldMk cId="3474133943" sldId="273"/>
        </pc:sldMkLst>
        <pc:graphicFrameChg chg="modGraphic">
          <ac:chgData name="Alok Yadav - 07" userId="b295b1fa4b2a4a7f" providerId="LiveId" clId="{6B8FDE4B-8D0E-4122-B856-8FDCF2FDA1BC}" dt="2024-01-20T04:39:44.504" v="473" actId="20577"/>
          <ac:graphicFrameMkLst>
            <pc:docMk/>
            <pc:sldMk cId="3474133943" sldId="273"/>
            <ac:graphicFrameMk id="2" creationId="{14883AB6-E6D8-70A9-3CCB-61E120FC6000}"/>
          </ac:graphicFrameMkLst>
        </pc:graphicFrameChg>
      </pc:sldChg>
      <pc:sldChg chg="modTransition">
        <pc:chgData name="Alok Yadav - 07" userId="b295b1fa4b2a4a7f" providerId="LiveId" clId="{6B8FDE4B-8D0E-4122-B856-8FDCF2FDA1BC}" dt="2024-01-19T19:40:57.892" v="81"/>
        <pc:sldMkLst>
          <pc:docMk/>
          <pc:sldMk cId="520000563" sldId="278"/>
        </pc:sldMkLst>
      </pc:sldChg>
      <pc:sldChg chg="modTransition">
        <pc:chgData name="Alok Yadav - 07" userId="b295b1fa4b2a4a7f" providerId="LiveId" clId="{6B8FDE4B-8D0E-4122-B856-8FDCF2FDA1BC}" dt="2024-01-19T19:43:57.271" v="105"/>
        <pc:sldMkLst>
          <pc:docMk/>
          <pc:sldMk cId="3418206844" sldId="280"/>
        </pc:sldMkLst>
      </pc:sldChg>
      <pc:sldChg chg="modTransition">
        <pc:chgData name="Alok Yadav - 07" userId="b295b1fa4b2a4a7f" providerId="LiveId" clId="{6B8FDE4B-8D0E-4122-B856-8FDCF2FDA1BC}" dt="2024-01-19T19:44:52.456" v="112"/>
        <pc:sldMkLst>
          <pc:docMk/>
          <pc:sldMk cId="2577936335" sldId="281"/>
        </pc:sldMkLst>
      </pc:sldChg>
      <pc:sldChg chg="modTransition">
        <pc:chgData name="Alok Yadav - 07" userId="b295b1fa4b2a4a7f" providerId="LiveId" clId="{6B8FDE4B-8D0E-4122-B856-8FDCF2FDA1BC}" dt="2024-01-19T19:44:05.995" v="106"/>
        <pc:sldMkLst>
          <pc:docMk/>
          <pc:sldMk cId="1164941242" sldId="282"/>
        </pc:sldMkLst>
      </pc:sldChg>
      <pc:sldChg chg="modSp mod modTransition">
        <pc:chgData name="Alok Yadav - 07" userId="b295b1fa4b2a4a7f" providerId="LiveId" clId="{6B8FDE4B-8D0E-4122-B856-8FDCF2FDA1BC}" dt="2024-01-19T19:40:01.352" v="73" actId="113"/>
        <pc:sldMkLst>
          <pc:docMk/>
          <pc:sldMk cId="3440993651" sldId="283"/>
        </pc:sldMkLst>
        <pc:spChg chg="mod">
          <ac:chgData name="Alok Yadav - 07" userId="b295b1fa4b2a4a7f" providerId="LiveId" clId="{6B8FDE4B-8D0E-4122-B856-8FDCF2FDA1BC}" dt="2024-01-19T19:40:01.352" v="73" actId="113"/>
          <ac:spMkLst>
            <pc:docMk/>
            <pc:sldMk cId="3440993651" sldId="283"/>
            <ac:spMk id="6" creationId="{41DCB3A5-54EC-0311-26AF-186E751386D4}"/>
          </ac:spMkLst>
        </pc:spChg>
      </pc:sldChg>
      <pc:sldChg chg="modTransition">
        <pc:chgData name="Alok Yadav - 07" userId="b295b1fa4b2a4a7f" providerId="LiveId" clId="{6B8FDE4B-8D0E-4122-B856-8FDCF2FDA1BC}" dt="2024-01-19T19:42:04.635" v="93"/>
        <pc:sldMkLst>
          <pc:docMk/>
          <pc:sldMk cId="2697540648" sldId="284"/>
        </pc:sldMkLst>
      </pc:sldChg>
      <pc:sldChg chg="addSp delSp modSp mod modTransition">
        <pc:chgData name="Alok Yadav - 07" userId="b295b1fa4b2a4a7f" providerId="LiveId" clId="{6B8FDE4B-8D0E-4122-B856-8FDCF2FDA1BC}" dt="2024-01-20T04:34:07.764" v="461" actId="1076"/>
        <pc:sldMkLst>
          <pc:docMk/>
          <pc:sldMk cId="2587167099" sldId="285"/>
        </pc:sldMkLst>
        <pc:spChg chg="mod">
          <ac:chgData name="Alok Yadav - 07" userId="b295b1fa4b2a4a7f" providerId="LiveId" clId="{6B8FDE4B-8D0E-4122-B856-8FDCF2FDA1BC}" dt="2024-01-20T04:34:00.909" v="460" actId="5793"/>
          <ac:spMkLst>
            <pc:docMk/>
            <pc:sldMk cId="2587167099" sldId="285"/>
            <ac:spMk id="3" creationId="{AECE350B-7F7C-D99B-0B05-D9ADF687F926}"/>
          </ac:spMkLst>
        </pc:spChg>
        <pc:spChg chg="mod">
          <ac:chgData name="Alok Yadav - 07" userId="b295b1fa4b2a4a7f" providerId="LiveId" clId="{6B8FDE4B-8D0E-4122-B856-8FDCF2FDA1BC}" dt="2024-01-20T04:34:07.764" v="461" actId="1076"/>
          <ac:spMkLst>
            <pc:docMk/>
            <pc:sldMk cId="2587167099" sldId="285"/>
            <ac:spMk id="11" creationId="{CD337544-6A88-3675-DFCC-3E5A02860C9D}"/>
          </ac:spMkLst>
        </pc:spChg>
        <pc:picChg chg="del">
          <ac:chgData name="Alok Yadav - 07" userId="b295b1fa4b2a4a7f" providerId="LiveId" clId="{6B8FDE4B-8D0E-4122-B856-8FDCF2FDA1BC}" dt="2024-01-20T04:06:31.937" v="125" actId="21"/>
          <ac:picMkLst>
            <pc:docMk/>
            <pc:sldMk cId="2587167099" sldId="285"/>
            <ac:picMk id="7" creationId="{BC2E9CA2-DE33-8C23-F23E-670F3E12EBA0}"/>
          </ac:picMkLst>
        </pc:picChg>
        <pc:picChg chg="add mod">
          <ac:chgData name="Alok Yadav - 07" userId="b295b1fa4b2a4a7f" providerId="LiveId" clId="{6B8FDE4B-8D0E-4122-B856-8FDCF2FDA1BC}" dt="2024-01-20T04:07:14.646" v="136" actId="1440"/>
          <ac:picMkLst>
            <pc:docMk/>
            <pc:sldMk cId="2587167099" sldId="285"/>
            <ac:picMk id="8" creationId="{244B2495-F622-3B14-AD35-ABAB99CB1D60}"/>
          </ac:picMkLst>
        </pc:picChg>
        <pc:picChg chg="add mod">
          <ac:chgData name="Alok Yadav - 07" userId="b295b1fa4b2a4a7f" providerId="LiveId" clId="{6B8FDE4B-8D0E-4122-B856-8FDCF2FDA1BC}" dt="2024-01-20T04:07:17.949" v="137" actId="1440"/>
          <ac:picMkLst>
            <pc:docMk/>
            <pc:sldMk cId="2587167099" sldId="285"/>
            <ac:picMk id="12" creationId="{0116074C-F38D-4CB5-67E8-F6CEFF291199}"/>
          </ac:picMkLst>
        </pc:picChg>
      </pc:sldChg>
      <pc:sldChg chg="modTransition">
        <pc:chgData name="Alok Yadav - 07" userId="b295b1fa4b2a4a7f" providerId="LiveId" clId="{6B8FDE4B-8D0E-4122-B856-8FDCF2FDA1BC}" dt="2024-01-19T19:44:35.088" v="111"/>
        <pc:sldMkLst>
          <pc:docMk/>
          <pc:sldMk cId="2717135478" sldId="286"/>
        </pc:sldMkLst>
      </pc:sldChg>
      <pc:sldChg chg="modSp mod modTransition">
        <pc:chgData name="Alok Yadav - 07" userId="b295b1fa4b2a4a7f" providerId="LiveId" clId="{6B8FDE4B-8D0E-4122-B856-8FDCF2FDA1BC}" dt="2024-01-20T04:36:25.683" v="469" actId="20577"/>
        <pc:sldMkLst>
          <pc:docMk/>
          <pc:sldMk cId="3242253520" sldId="287"/>
        </pc:sldMkLst>
        <pc:spChg chg="mod">
          <ac:chgData name="Alok Yadav - 07" userId="b295b1fa4b2a4a7f" providerId="LiveId" clId="{6B8FDE4B-8D0E-4122-B856-8FDCF2FDA1BC}" dt="2024-01-20T04:36:25.683" v="469" actId="20577"/>
          <ac:spMkLst>
            <pc:docMk/>
            <pc:sldMk cId="3242253520" sldId="287"/>
            <ac:spMk id="4" creationId="{45A9ECAA-48CB-8CE7-4844-AA2C77D9E359}"/>
          </ac:spMkLst>
        </pc:spChg>
        <pc:spChg chg="mod">
          <ac:chgData name="Alok Yadav - 07" userId="b295b1fa4b2a4a7f" providerId="LiveId" clId="{6B8FDE4B-8D0E-4122-B856-8FDCF2FDA1BC}" dt="2024-01-19T19:46:35.291" v="124" actId="20577"/>
          <ac:spMkLst>
            <pc:docMk/>
            <pc:sldMk cId="3242253520" sldId="287"/>
            <ac:spMk id="8" creationId="{3B8B492D-0778-C859-9200-08161ABEBFE5}"/>
          </ac:spMkLst>
        </pc:spChg>
      </pc:sldChg>
    </pc:docChg>
  </pc:docChgLst>
  <pc:docChgLst>
    <pc:chgData name="Alok Yadav - 07" userId="b295b1fa4b2a4a7f" providerId="LiveId" clId="{F9F67408-7EA5-4B83-8C15-4F18C9750172}"/>
    <pc:docChg chg="undo custSel addSld modSld sldOrd">
      <pc:chgData name="Alok Yadav - 07" userId="b295b1fa4b2a4a7f" providerId="LiveId" clId="{F9F67408-7EA5-4B83-8C15-4F18C9750172}" dt="2024-07-13T04:54:38.758" v="3675" actId="1038"/>
      <pc:docMkLst>
        <pc:docMk/>
      </pc:docMkLst>
      <pc:sldChg chg="addSp delSp modSp mod">
        <pc:chgData name="Alok Yadav - 07" userId="b295b1fa4b2a4a7f" providerId="LiveId" clId="{F9F67408-7EA5-4B83-8C15-4F18C9750172}" dt="2024-07-13T03:30:31.745" v="3555" actId="20577"/>
        <pc:sldMkLst>
          <pc:docMk/>
          <pc:sldMk cId="3435077016" sldId="259"/>
        </pc:sldMkLst>
        <pc:spChg chg="mod">
          <ac:chgData name="Alok Yadav - 07" userId="b295b1fa4b2a4a7f" providerId="LiveId" clId="{F9F67408-7EA5-4B83-8C15-4F18C9750172}" dt="2024-07-12T14:10:28.775" v="1575" actId="20577"/>
          <ac:spMkLst>
            <pc:docMk/>
            <pc:sldMk cId="3435077016" sldId="259"/>
            <ac:spMk id="2" creationId="{DA884D8B-635B-7402-1437-04A104C24B54}"/>
          </ac:spMkLst>
        </pc:spChg>
        <pc:spChg chg="mod">
          <ac:chgData name="Alok Yadav - 07" userId="b295b1fa4b2a4a7f" providerId="LiveId" clId="{F9F67408-7EA5-4B83-8C15-4F18C9750172}" dt="2024-07-12T14:10:50.637" v="1619" actId="20577"/>
          <ac:spMkLst>
            <pc:docMk/>
            <pc:sldMk cId="3435077016" sldId="259"/>
            <ac:spMk id="3" creationId="{FAD9BE9C-B5EA-5DA0-9156-6E05D3882992}"/>
          </ac:spMkLst>
        </pc:spChg>
        <pc:spChg chg="add del mod">
          <ac:chgData name="Alok Yadav - 07" userId="b295b1fa4b2a4a7f" providerId="LiveId" clId="{F9F67408-7EA5-4B83-8C15-4F18C9750172}" dt="2024-07-12T13:43:12.701" v="495" actId="931"/>
          <ac:spMkLst>
            <pc:docMk/>
            <pc:sldMk cId="3435077016" sldId="259"/>
            <ac:spMk id="6" creationId="{2EB45A16-BE49-A977-BD8D-3C5998403672}"/>
          </ac:spMkLst>
        </pc:spChg>
        <pc:spChg chg="mod">
          <ac:chgData name="Alok Yadav - 07" userId="b295b1fa4b2a4a7f" providerId="LiveId" clId="{F9F67408-7EA5-4B83-8C15-4F18C9750172}" dt="2024-07-13T03:30:31.745" v="3555" actId="20577"/>
          <ac:spMkLst>
            <pc:docMk/>
            <pc:sldMk cId="3435077016" sldId="259"/>
            <ac:spMk id="27" creationId="{64C89AC3-3D7A-65BB-C3F4-2B1CB19E78D1}"/>
          </ac:spMkLst>
        </pc:spChg>
        <pc:picChg chg="add mod ord modCrop">
          <ac:chgData name="Alok Yadav - 07" userId="b295b1fa4b2a4a7f" providerId="LiveId" clId="{F9F67408-7EA5-4B83-8C15-4F18C9750172}" dt="2024-07-12T20:04:04.820" v="3537" actId="1076"/>
          <ac:picMkLst>
            <pc:docMk/>
            <pc:sldMk cId="3435077016" sldId="259"/>
            <ac:picMk id="8" creationId="{7D674F6C-67EF-BB42-45A8-982494F48A30}"/>
          </ac:picMkLst>
        </pc:picChg>
        <pc:picChg chg="del">
          <ac:chgData name="Alok Yadav - 07" userId="b295b1fa4b2a4a7f" providerId="LiveId" clId="{F9F67408-7EA5-4B83-8C15-4F18C9750172}" dt="2024-07-12T13:42:22.098" v="494" actId="478"/>
          <ac:picMkLst>
            <pc:docMk/>
            <pc:sldMk cId="3435077016" sldId="259"/>
            <ac:picMk id="12" creationId="{F8FDC903-6B0B-818D-3EAB-BA7584AAD804}"/>
          </ac:picMkLst>
        </pc:picChg>
      </pc:sldChg>
      <pc:sldChg chg="addSp delSp modSp mod">
        <pc:chgData name="Alok Yadav - 07" userId="b295b1fa4b2a4a7f" providerId="LiveId" clId="{F9F67408-7EA5-4B83-8C15-4F18C9750172}" dt="2024-07-13T03:38:55.539" v="3625" actId="20577"/>
        <pc:sldMkLst>
          <pc:docMk/>
          <pc:sldMk cId="2752853293" sldId="262"/>
        </pc:sldMkLst>
        <pc:spChg chg="mod">
          <ac:chgData name="Alok Yadav - 07" userId="b295b1fa4b2a4a7f" providerId="LiveId" clId="{F9F67408-7EA5-4B83-8C15-4F18C9750172}" dt="2024-07-12T14:11:15.858" v="1668" actId="20577"/>
          <ac:spMkLst>
            <pc:docMk/>
            <pc:sldMk cId="2752853293" sldId="262"/>
            <ac:spMk id="4" creationId="{D74CC35A-169D-2E87-6515-5E6B9D8F47EF}"/>
          </ac:spMkLst>
        </pc:spChg>
        <pc:spChg chg="mod">
          <ac:chgData name="Alok Yadav - 07" userId="b295b1fa4b2a4a7f" providerId="LiveId" clId="{F9F67408-7EA5-4B83-8C15-4F18C9750172}" dt="2024-07-12T15:15:51.485" v="3535" actId="27636"/>
          <ac:spMkLst>
            <pc:docMk/>
            <pc:sldMk cId="2752853293" sldId="262"/>
            <ac:spMk id="5" creationId="{44224308-151D-F741-8B5F-6263DF1EAB0C}"/>
          </ac:spMkLst>
        </pc:spChg>
        <pc:spChg chg="mod">
          <ac:chgData name="Alok Yadav - 07" userId="b295b1fa4b2a4a7f" providerId="LiveId" clId="{F9F67408-7EA5-4B83-8C15-4F18C9750172}" dt="2024-07-12T14:11:24.640" v="1713" actId="20577"/>
          <ac:spMkLst>
            <pc:docMk/>
            <pc:sldMk cId="2752853293" sldId="262"/>
            <ac:spMk id="6" creationId="{8F9C73CF-CD73-39D0-D208-17D75BEB817B}"/>
          </ac:spMkLst>
        </pc:spChg>
        <pc:spChg chg="mod">
          <ac:chgData name="Alok Yadav - 07" userId="b295b1fa4b2a4a7f" providerId="LiveId" clId="{F9F67408-7EA5-4B83-8C15-4F18C9750172}" dt="2024-07-12T15:13:19.320" v="3502" actId="1076"/>
          <ac:spMkLst>
            <pc:docMk/>
            <pc:sldMk cId="2752853293" sldId="262"/>
            <ac:spMk id="13" creationId="{F90257C8-8BB6-63DE-923D-9492D540FAFF}"/>
          </ac:spMkLst>
        </pc:spChg>
        <pc:spChg chg="mod">
          <ac:chgData name="Alok Yadav - 07" userId="b295b1fa4b2a4a7f" providerId="LiveId" clId="{F9F67408-7EA5-4B83-8C15-4F18C9750172}" dt="2024-07-13T03:38:55.539" v="3625" actId="20577"/>
          <ac:spMkLst>
            <pc:docMk/>
            <pc:sldMk cId="2752853293" sldId="262"/>
            <ac:spMk id="14" creationId="{D6348030-076A-E219-E995-8A7AF897DF44}"/>
          </ac:spMkLst>
        </pc:spChg>
        <pc:spChg chg="mod">
          <ac:chgData name="Alok Yadav - 07" userId="b295b1fa4b2a4a7f" providerId="LiveId" clId="{F9F67408-7EA5-4B83-8C15-4F18C9750172}" dt="2024-07-12T15:04:58.532" v="2555" actId="1076"/>
          <ac:spMkLst>
            <pc:docMk/>
            <pc:sldMk cId="2752853293" sldId="262"/>
            <ac:spMk id="16" creationId="{23C13FC0-87B2-C490-F316-53BCEC41023A}"/>
          </ac:spMkLst>
        </pc:spChg>
        <pc:picChg chg="add mod">
          <ac:chgData name="Alok Yadav - 07" userId="b295b1fa4b2a4a7f" providerId="LiveId" clId="{F9F67408-7EA5-4B83-8C15-4F18C9750172}" dt="2024-07-12T15:14:55.091" v="3519" actId="1076"/>
          <ac:picMkLst>
            <pc:docMk/>
            <pc:sldMk cId="2752853293" sldId="262"/>
            <ac:picMk id="2" creationId="{2DFA2F72-E025-85B7-8739-C3A9D2DE7A20}"/>
          </ac:picMkLst>
        </pc:picChg>
        <pc:picChg chg="add mod">
          <ac:chgData name="Alok Yadav - 07" userId="b295b1fa4b2a4a7f" providerId="LiveId" clId="{F9F67408-7EA5-4B83-8C15-4F18C9750172}" dt="2024-07-12T15:15:07.201" v="3522" actId="1440"/>
          <ac:picMkLst>
            <pc:docMk/>
            <pc:sldMk cId="2752853293" sldId="262"/>
            <ac:picMk id="3" creationId="{DA9694E9-E89C-C46E-CB35-FA8136A4E3A6}"/>
          </ac:picMkLst>
        </pc:picChg>
        <pc:picChg chg="del mod">
          <ac:chgData name="Alok Yadav - 07" userId="b295b1fa4b2a4a7f" providerId="LiveId" clId="{F9F67408-7EA5-4B83-8C15-4F18C9750172}" dt="2024-07-12T15:13:38.779" v="3503" actId="478"/>
          <ac:picMkLst>
            <pc:docMk/>
            <pc:sldMk cId="2752853293" sldId="262"/>
            <ac:picMk id="11" creationId="{F1699DCD-DCFE-8ABC-19F2-AF1FB5CE059A}"/>
          </ac:picMkLst>
        </pc:picChg>
        <pc:picChg chg="del mod">
          <ac:chgData name="Alok Yadav - 07" userId="b295b1fa4b2a4a7f" providerId="LiveId" clId="{F9F67408-7EA5-4B83-8C15-4F18C9750172}" dt="2024-07-12T15:14:43.386" v="3516" actId="478"/>
          <ac:picMkLst>
            <pc:docMk/>
            <pc:sldMk cId="2752853293" sldId="262"/>
            <ac:picMk id="15" creationId="{D18F32A8-C0C8-BDFD-0A1A-1D989EF91396}"/>
          </ac:picMkLst>
        </pc:picChg>
      </pc:sldChg>
      <pc:sldChg chg="modSp mod">
        <pc:chgData name="Alok Yadav - 07" userId="b295b1fa4b2a4a7f" providerId="LiveId" clId="{F9F67408-7EA5-4B83-8C15-4F18C9750172}" dt="2024-07-12T14:12:18.756" v="1854" actId="20577"/>
        <pc:sldMkLst>
          <pc:docMk/>
          <pc:sldMk cId="1096717490" sldId="263"/>
        </pc:sldMkLst>
        <pc:spChg chg="mod">
          <ac:chgData name="Alok Yadav - 07" userId="b295b1fa4b2a4a7f" providerId="LiveId" clId="{F9F67408-7EA5-4B83-8C15-4F18C9750172}" dt="2024-07-12T14:12:10.067" v="1809" actId="20577"/>
          <ac:spMkLst>
            <pc:docMk/>
            <pc:sldMk cId="1096717490" sldId="263"/>
            <ac:spMk id="2" creationId="{E9350B43-2FC6-DBFA-2920-C8265C1C6A48}"/>
          </ac:spMkLst>
        </pc:spChg>
        <pc:spChg chg="mod">
          <ac:chgData name="Alok Yadav - 07" userId="b295b1fa4b2a4a7f" providerId="LiveId" clId="{F9F67408-7EA5-4B83-8C15-4F18C9750172}" dt="2024-07-12T14:12:18.756" v="1854" actId="20577"/>
          <ac:spMkLst>
            <pc:docMk/>
            <pc:sldMk cId="1096717490" sldId="263"/>
            <ac:spMk id="3" creationId="{B1EFDBE1-8C88-4D39-6BA3-537373DFA091}"/>
          </ac:spMkLst>
        </pc:spChg>
      </pc:sldChg>
      <pc:sldChg chg="modSp mod">
        <pc:chgData name="Alok Yadav - 07" userId="b295b1fa4b2a4a7f" providerId="LiveId" clId="{F9F67408-7EA5-4B83-8C15-4F18C9750172}" dt="2024-07-12T14:13:26.955" v="2042" actId="20577"/>
        <pc:sldMkLst>
          <pc:docMk/>
          <pc:sldMk cId="1234133501" sldId="266"/>
        </pc:sldMkLst>
        <pc:spChg chg="mod">
          <ac:chgData name="Alok Yadav - 07" userId="b295b1fa4b2a4a7f" providerId="LiveId" clId="{F9F67408-7EA5-4B83-8C15-4F18C9750172}" dt="2024-07-12T14:13:17.672" v="1997" actId="20577"/>
          <ac:spMkLst>
            <pc:docMk/>
            <pc:sldMk cId="1234133501" sldId="266"/>
            <ac:spMk id="3" creationId="{F4461112-1314-1F15-2239-5EFCF120CB67}"/>
          </ac:spMkLst>
        </pc:spChg>
        <pc:spChg chg="mod">
          <ac:chgData name="Alok Yadav - 07" userId="b295b1fa4b2a4a7f" providerId="LiveId" clId="{F9F67408-7EA5-4B83-8C15-4F18C9750172}" dt="2024-07-12T14:13:26.955" v="2042" actId="20577"/>
          <ac:spMkLst>
            <pc:docMk/>
            <pc:sldMk cId="1234133501" sldId="266"/>
            <ac:spMk id="4" creationId="{33D4406C-089C-C2FF-4CED-A1744760FE3A}"/>
          </ac:spMkLst>
        </pc:spChg>
      </pc:sldChg>
      <pc:sldChg chg="modSp mod">
        <pc:chgData name="Alok Yadav - 07" userId="b295b1fa4b2a4a7f" providerId="LiveId" clId="{F9F67408-7EA5-4B83-8C15-4F18C9750172}" dt="2024-07-12T14:12:43.588" v="1901" actId="20577"/>
        <pc:sldMkLst>
          <pc:docMk/>
          <pc:sldMk cId="2759600390" sldId="268"/>
        </pc:sldMkLst>
        <pc:spChg chg="mod">
          <ac:chgData name="Alok Yadav - 07" userId="b295b1fa4b2a4a7f" providerId="LiveId" clId="{F9F67408-7EA5-4B83-8C15-4F18C9750172}" dt="2024-07-12T14:12:33.931" v="1856" actId="20577"/>
          <ac:spMkLst>
            <pc:docMk/>
            <pc:sldMk cId="2759600390" sldId="268"/>
            <ac:spMk id="8" creationId="{3B8B492D-0778-C859-9200-08161ABEBFE5}"/>
          </ac:spMkLst>
        </pc:spChg>
        <pc:spChg chg="mod">
          <ac:chgData name="Alok Yadav - 07" userId="b295b1fa4b2a4a7f" providerId="LiveId" clId="{F9F67408-7EA5-4B83-8C15-4F18C9750172}" dt="2024-07-12T14:12:43.588" v="1901" actId="20577"/>
          <ac:spMkLst>
            <pc:docMk/>
            <pc:sldMk cId="2759600390" sldId="268"/>
            <ac:spMk id="9" creationId="{B1185DEE-1419-7DB6-949B-929195894BC8}"/>
          </ac:spMkLst>
        </pc:spChg>
      </pc:sldChg>
      <pc:sldChg chg="modSp mod">
        <pc:chgData name="Alok Yadav - 07" userId="b295b1fa4b2a4a7f" providerId="LiveId" clId="{F9F67408-7EA5-4B83-8C15-4F18C9750172}" dt="2024-07-13T04:54:38.758" v="3675" actId="1038"/>
        <pc:sldMkLst>
          <pc:docMk/>
          <pc:sldMk cId="417536504" sldId="272"/>
        </pc:sldMkLst>
        <pc:spChg chg="mod">
          <ac:chgData name="Alok Yadav - 07" userId="b295b1fa4b2a4a7f" providerId="LiveId" clId="{F9F67408-7EA5-4B83-8C15-4F18C9750172}" dt="2024-07-13T04:54:38.758" v="3675" actId="1038"/>
          <ac:spMkLst>
            <pc:docMk/>
            <pc:sldMk cId="417536504" sldId="272"/>
            <ac:spMk id="2" creationId="{43B8BB83-CA62-C813-5584-9F9C32557A2B}"/>
          </ac:spMkLst>
        </pc:spChg>
        <pc:spChg chg="mod">
          <ac:chgData name="Alok Yadav - 07" userId="b295b1fa4b2a4a7f" providerId="LiveId" clId="{F9F67408-7EA5-4B83-8C15-4F18C9750172}" dt="2024-07-12T08:43:33.355" v="90" actId="1076"/>
          <ac:spMkLst>
            <pc:docMk/>
            <pc:sldMk cId="417536504" sldId="272"/>
            <ac:spMk id="3" creationId="{CA0D2251-7AFE-1B36-778C-D116EDBB7FDE}"/>
          </ac:spMkLst>
        </pc:spChg>
      </pc:sldChg>
      <pc:sldChg chg="modSp mod">
        <pc:chgData name="Alok Yadav - 07" userId="b295b1fa4b2a4a7f" providerId="LiveId" clId="{F9F67408-7EA5-4B83-8C15-4F18C9750172}" dt="2024-07-12T14:13:12.452" v="1995" actId="20577"/>
        <pc:sldMkLst>
          <pc:docMk/>
          <pc:sldMk cId="3418206844" sldId="280"/>
        </pc:sldMkLst>
        <pc:spChg chg="mod">
          <ac:chgData name="Alok Yadav - 07" userId="b295b1fa4b2a4a7f" providerId="LiveId" clId="{F9F67408-7EA5-4B83-8C15-4F18C9750172}" dt="2024-07-12T14:13:02.263" v="1950" actId="20577"/>
          <ac:spMkLst>
            <pc:docMk/>
            <pc:sldMk cId="3418206844" sldId="280"/>
            <ac:spMk id="4" creationId="{90EE3569-F451-360A-870F-C2F3992E9A8C}"/>
          </ac:spMkLst>
        </pc:spChg>
        <pc:spChg chg="mod">
          <ac:chgData name="Alok Yadav - 07" userId="b295b1fa4b2a4a7f" providerId="LiveId" clId="{F9F67408-7EA5-4B83-8C15-4F18C9750172}" dt="2024-07-12T14:13:12.452" v="1995" actId="20577"/>
          <ac:spMkLst>
            <pc:docMk/>
            <pc:sldMk cId="3418206844" sldId="280"/>
            <ac:spMk id="5" creationId="{79E5D029-257A-C084-D723-B5E115AFEAF9}"/>
          </ac:spMkLst>
        </pc:spChg>
      </pc:sldChg>
      <pc:sldChg chg="modSp mod">
        <pc:chgData name="Alok Yadav - 07" userId="b295b1fa4b2a4a7f" providerId="LiveId" clId="{F9F67408-7EA5-4B83-8C15-4F18C9750172}" dt="2024-07-12T14:13:39.972" v="2089" actId="20577"/>
        <pc:sldMkLst>
          <pc:docMk/>
          <pc:sldMk cId="1164941242" sldId="282"/>
        </pc:sldMkLst>
        <pc:spChg chg="mod">
          <ac:chgData name="Alok Yadav - 07" userId="b295b1fa4b2a4a7f" providerId="LiveId" clId="{F9F67408-7EA5-4B83-8C15-4F18C9750172}" dt="2024-07-12T14:13:32.065" v="2044" actId="20577"/>
          <ac:spMkLst>
            <pc:docMk/>
            <pc:sldMk cId="1164941242" sldId="282"/>
            <ac:spMk id="9" creationId="{1B391B61-21BC-7309-D50E-A2FA872838C1}"/>
          </ac:spMkLst>
        </pc:spChg>
        <pc:spChg chg="mod">
          <ac:chgData name="Alok Yadav - 07" userId="b295b1fa4b2a4a7f" providerId="LiveId" clId="{F9F67408-7EA5-4B83-8C15-4F18C9750172}" dt="2024-07-12T14:13:39.972" v="2089" actId="20577"/>
          <ac:spMkLst>
            <pc:docMk/>
            <pc:sldMk cId="1164941242" sldId="282"/>
            <ac:spMk id="10" creationId="{766CF5CA-318D-F6B1-504B-3DF8E9542316}"/>
          </ac:spMkLst>
        </pc:spChg>
      </pc:sldChg>
      <pc:sldChg chg="modSp mod">
        <pc:chgData name="Alok Yadav - 07" userId="b295b1fa4b2a4a7f" providerId="LiveId" clId="{F9F67408-7EA5-4B83-8C15-4F18C9750172}" dt="2024-07-13T04:48:09.415" v="3640" actId="20577"/>
        <pc:sldMkLst>
          <pc:docMk/>
          <pc:sldMk cId="3440993651" sldId="283"/>
        </pc:sldMkLst>
        <pc:spChg chg="mod">
          <ac:chgData name="Alok Yadav - 07" userId="b295b1fa4b2a4a7f" providerId="LiveId" clId="{F9F67408-7EA5-4B83-8C15-4F18C9750172}" dt="2024-07-12T14:10:59.435" v="1621" actId="20577"/>
          <ac:spMkLst>
            <pc:docMk/>
            <pc:sldMk cId="3440993651" sldId="283"/>
            <ac:spMk id="2" creationId="{508FB518-1DA8-D4DE-41CB-024A723C5AD8}"/>
          </ac:spMkLst>
        </pc:spChg>
        <pc:spChg chg="mod">
          <ac:chgData name="Alok Yadav - 07" userId="b295b1fa4b2a4a7f" providerId="LiveId" clId="{F9F67408-7EA5-4B83-8C15-4F18C9750172}" dt="2024-07-12T14:11:08.794" v="1666" actId="20577"/>
          <ac:spMkLst>
            <pc:docMk/>
            <pc:sldMk cId="3440993651" sldId="283"/>
            <ac:spMk id="3" creationId="{7FBE33F8-EDD7-D634-D28C-3101B362B13C}"/>
          </ac:spMkLst>
        </pc:spChg>
        <pc:spChg chg="mod">
          <ac:chgData name="Alok Yadav - 07" userId="b295b1fa4b2a4a7f" providerId="LiveId" clId="{F9F67408-7EA5-4B83-8C15-4F18C9750172}" dt="2024-07-13T04:48:09.415" v="3640" actId="20577"/>
          <ac:spMkLst>
            <pc:docMk/>
            <pc:sldMk cId="3440993651" sldId="283"/>
            <ac:spMk id="6" creationId="{41DCB3A5-54EC-0311-26AF-186E751386D4}"/>
          </ac:spMkLst>
        </pc:spChg>
      </pc:sldChg>
      <pc:sldChg chg="modSp mod">
        <pc:chgData name="Alok Yadav - 07" userId="b295b1fa4b2a4a7f" providerId="LiveId" clId="{F9F67408-7EA5-4B83-8C15-4F18C9750172}" dt="2024-07-13T04:51:01.250" v="3674" actId="20577"/>
        <pc:sldMkLst>
          <pc:docMk/>
          <pc:sldMk cId="2697540648" sldId="284"/>
        </pc:sldMkLst>
        <pc:spChg chg="mod">
          <ac:chgData name="Alok Yadav - 07" userId="b295b1fa4b2a4a7f" providerId="LiveId" clId="{F9F67408-7EA5-4B83-8C15-4F18C9750172}" dt="2024-07-13T04:51:01.250" v="3674" actId="20577"/>
          <ac:spMkLst>
            <pc:docMk/>
            <pc:sldMk cId="2697540648" sldId="284"/>
            <ac:spMk id="3" creationId="{2B80A9E6-20CC-7A97-0225-78718E719066}"/>
          </ac:spMkLst>
        </pc:spChg>
        <pc:spChg chg="mod">
          <ac:chgData name="Alok Yadav - 07" userId="b295b1fa4b2a4a7f" providerId="LiveId" clId="{F9F67408-7EA5-4B83-8C15-4F18C9750172}" dt="2024-07-12T14:11:28.937" v="1715" actId="20577"/>
          <ac:spMkLst>
            <pc:docMk/>
            <pc:sldMk cId="2697540648" sldId="284"/>
            <ac:spMk id="4" creationId="{7AB2BC24-4B2D-2ABD-7E54-5B7BF55D5DD7}"/>
          </ac:spMkLst>
        </pc:spChg>
        <pc:spChg chg="mod">
          <ac:chgData name="Alok Yadav - 07" userId="b295b1fa4b2a4a7f" providerId="LiveId" clId="{F9F67408-7EA5-4B83-8C15-4F18C9750172}" dt="2024-07-12T14:11:42.407" v="1760" actId="20577"/>
          <ac:spMkLst>
            <pc:docMk/>
            <pc:sldMk cId="2697540648" sldId="284"/>
            <ac:spMk id="5" creationId="{1F1C246F-1C98-AC56-DF9C-74CF62790E84}"/>
          </ac:spMkLst>
        </pc:spChg>
      </pc:sldChg>
      <pc:sldChg chg="modSp mod">
        <pc:chgData name="Alok Yadav - 07" userId="b295b1fa4b2a4a7f" providerId="LiveId" clId="{F9F67408-7EA5-4B83-8C15-4F18C9750172}" dt="2024-07-12T14:11:59.535" v="1807" actId="6549"/>
        <pc:sldMkLst>
          <pc:docMk/>
          <pc:sldMk cId="2587167099" sldId="285"/>
        </pc:sldMkLst>
        <pc:spChg chg="mod">
          <ac:chgData name="Alok Yadav - 07" userId="b295b1fa4b2a4a7f" providerId="LiveId" clId="{F9F67408-7EA5-4B83-8C15-4F18C9750172}" dt="2024-07-12T14:11:47.268" v="1762" actId="20577"/>
          <ac:spMkLst>
            <pc:docMk/>
            <pc:sldMk cId="2587167099" sldId="285"/>
            <ac:spMk id="4" creationId="{D0A416D1-D4CA-DCC5-8488-5A95A3D0FB92}"/>
          </ac:spMkLst>
        </pc:spChg>
        <pc:spChg chg="mod">
          <ac:chgData name="Alok Yadav - 07" userId="b295b1fa4b2a4a7f" providerId="LiveId" clId="{F9F67408-7EA5-4B83-8C15-4F18C9750172}" dt="2024-07-12T14:11:59.535" v="1807" actId="6549"/>
          <ac:spMkLst>
            <pc:docMk/>
            <pc:sldMk cId="2587167099" sldId="285"/>
            <ac:spMk id="5" creationId="{237B6D31-82D1-0F51-1F33-122B8726D057}"/>
          </ac:spMkLst>
        </pc:spChg>
      </pc:sldChg>
      <pc:sldChg chg="modSp mod">
        <pc:chgData name="Alok Yadav - 07" userId="b295b1fa4b2a4a7f" providerId="LiveId" clId="{F9F67408-7EA5-4B83-8C15-4F18C9750172}" dt="2024-07-12T14:13:53.037" v="2136" actId="20577"/>
        <pc:sldMkLst>
          <pc:docMk/>
          <pc:sldMk cId="2717135478" sldId="286"/>
        </pc:sldMkLst>
        <pc:spChg chg="mod">
          <ac:chgData name="Alok Yadav - 07" userId="b295b1fa4b2a4a7f" providerId="LiveId" clId="{F9F67408-7EA5-4B83-8C15-4F18C9750172}" dt="2024-07-12T14:13:44.707" v="2091" actId="20577"/>
          <ac:spMkLst>
            <pc:docMk/>
            <pc:sldMk cId="2717135478" sldId="286"/>
            <ac:spMk id="9" creationId="{1B391B61-21BC-7309-D50E-A2FA872838C1}"/>
          </ac:spMkLst>
        </pc:spChg>
        <pc:spChg chg="mod">
          <ac:chgData name="Alok Yadav - 07" userId="b295b1fa4b2a4a7f" providerId="LiveId" clId="{F9F67408-7EA5-4B83-8C15-4F18C9750172}" dt="2024-07-12T14:13:53.037" v="2136" actId="20577"/>
          <ac:spMkLst>
            <pc:docMk/>
            <pc:sldMk cId="2717135478" sldId="286"/>
            <ac:spMk id="10" creationId="{766CF5CA-318D-F6B1-504B-3DF8E9542316}"/>
          </ac:spMkLst>
        </pc:spChg>
      </pc:sldChg>
      <pc:sldChg chg="modSp mod">
        <pc:chgData name="Alok Yadav - 07" userId="b295b1fa4b2a4a7f" providerId="LiveId" clId="{F9F67408-7EA5-4B83-8C15-4F18C9750172}" dt="2024-07-12T14:12:58.121" v="1948" actId="20577"/>
        <pc:sldMkLst>
          <pc:docMk/>
          <pc:sldMk cId="3242253520" sldId="287"/>
        </pc:sldMkLst>
        <pc:spChg chg="mod">
          <ac:chgData name="Alok Yadav - 07" userId="b295b1fa4b2a4a7f" providerId="LiveId" clId="{F9F67408-7EA5-4B83-8C15-4F18C9750172}" dt="2024-07-12T14:12:48.839" v="1903" actId="20577"/>
          <ac:spMkLst>
            <pc:docMk/>
            <pc:sldMk cId="3242253520" sldId="287"/>
            <ac:spMk id="8" creationId="{3B8B492D-0778-C859-9200-08161ABEBFE5}"/>
          </ac:spMkLst>
        </pc:spChg>
        <pc:spChg chg="mod">
          <ac:chgData name="Alok Yadav - 07" userId="b295b1fa4b2a4a7f" providerId="LiveId" clId="{F9F67408-7EA5-4B83-8C15-4F18C9750172}" dt="2024-07-12T14:12:58.121" v="1948" actId="20577"/>
          <ac:spMkLst>
            <pc:docMk/>
            <pc:sldMk cId="3242253520" sldId="287"/>
            <ac:spMk id="9" creationId="{B1185DEE-1419-7DB6-949B-929195894BC8}"/>
          </ac:spMkLst>
        </pc:spChg>
      </pc:sldChg>
      <pc:sldChg chg="addSp delSp modSp new mod ord">
        <pc:chgData name="Alok Yadav - 07" userId="b295b1fa4b2a4a7f" providerId="LiveId" clId="{F9F67408-7EA5-4B83-8C15-4F18C9750172}" dt="2024-07-12T14:51:44.663" v="2512" actId="20577"/>
        <pc:sldMkLst>
          <pc:docMk/>
          <pc:sldMk cId="1546814631" sldId="288"/>
        </pc:sldMkLst>
        <pc:spChg chg="mod">
          <ac:chgData name="Alok Yadav - 07" userId="b295b1fa4b2a4a7f" providerId="LiveId" clId="{F9F67408-7EA5-4B83-8C15-4F18C9750172}" dt="2024-07-12T14:15:16.922" v="2148" actId="20577"/>
          <ac:spMkLst>
            <pc:docMk/>
            <pc:sldMk cId="1546814631" sldId="288"/>
            <ac:spMk id="2" creationId="{2BF4BCD1-3616-07E3-3B97-EFD410E4E997}"/>
          </ac:spMkLst>
        </pc:spChg>
        <pc:spChg chg="mod">
          <ac:chgData name="Alok Yadav - 07" userId="b295b1fa4b2a4a7f" providerId="LiveId" clId="{F9F67408-7EA5-4B83-8C15-4F18C9750172}" dt="2024-07-12T14:51:44.663" v="2512" actId="20577"/>
          <ac:spMkLst>
            <pc:docMk/>
            <pc:sldMk cId="1546814631" sldId="288"/>
            <ac:spMk id="3" creationId="{3E650D69-A4BE-3C11-92F9-BB9711C8F139}"/>
          </ac:spMkLst>
        </pc:spChg>
        <pc:spChg chg="del">
          <ac:chgData name="Alok Yadav - 07" userId="b295b1fa4b2a4a7f" providerId="LiveId" clId="{F9F67408-7EA5-4B83-8C15-4F18C9750172}" dt="2024-07-12T14:15:00.701" v="2140" actId="21"/>
          <ac:spMkLst>
            <pc:docMk/>
            <pc:sldMk cId="1546814631" sldId="288"/>
            <ac:spMk id="5" creationId="{78DC9AD6-2C5B-2AF9-CE31-C22F2AA31964}"/>
          </ac:spMkLst>
        </pc:spChg>
        <pc:spChg chg="mod">
          <ac:chgData name="Alok Yadav - 07" userId="b295b1fa4b2a4a7f" providerId="LiveId" clId="{F9F67408-7EA5-4B83-8C15-4F18C9750172}" dt="2024-07-12T14:51:12.664" v="2502" actId="20577"/>
          <ac:spMkLst>
            <pc:docMk/>
            <pc:sldMk cId="1546814631" sldId="288"/>
            <ac:spMk id="6" creationId="{0F2962A7-A18F-4797-7CEC-6AB1FFE34CFE}"/>
          </ac:spMkLst>
        </pc:spChg>
        <pc:spChg chg="add mod">
          <ac:chgData name="Alok Yadav - 07" userId="b295b1fa4b2a4a7f" providerId="LiveId" clId="{F9F67408-7EA5-4B83-8C15-4F18C9750172}" dt="2024-07-12T14:15:19.876" v="2149"/>
          <ac:spMkLst>
            <pc:docMk/>
            <pc:sldMk cId="1546814631" sldId="288"/>
            <ac:spMk id="7" creationId="{78DC9AD6-2C5B-2AF9-CE31-C22F2AA31964}"/>
          </ac:spMkLst>
        </pc:spChg>
      </pc:sldChg>
    </pc:docChg>
  </pc:docChgLst>
  <pc:docChgLst>
    <pc:chgData name="Alok Yadav - 07" userId="b295b1fa4b2a4a7f" providerId="LiveId" clId="{4A45D398-4C07-4FF1-BAE1-040A9032B596}"/>
    <pc:docChg chg="modSld">
      <pc:chgData name="Alok Yadav - 07" userId="b295b1fa4b2a4a7f" providerId="LiveId" clId="{4A45D398-4C07-4FF1-BAE1-040A9032B596}" dt="2024-07-12T08:23:55.877" v="161" actId="20577"/>
      <pc:docMkLst>
        <pc:docMk/>
      </pc:docMkLst>
      <pc:sldChg chg="modSp mod">
        <pc:chgData name="Alok Yadav - 07" userId="b295b1fa4b2a4a7f" providerId="LiveId" clId="{4A45D398-4C07-4FF1-BAE1-040A9032B596}" dt="2024-07-12T08:23:55.877" v="161" actId="20577"/>
        <pc:sldMkLst>
          <pc:docMk/>
          <pc:sldMk cId="417536504" sldId="272"/>
        </pc:sldMkLst>
        <pc:spChg chg="mod">
          <ac:chgData name="Alok Yadav - 07" userId="b295b1fa4b2a4a7f" providerId="LiveId" clId="{4A45D398-4C07-4FF1-BAE1-040A9032B596}" dt="2024-07-12T08:22:56.568" v="83" actId="20577"/>
          <ac:spMkLst>
            <pc:docMk/>
            <pc:sldMk cId="417536504" sldId="272"/>
            <ac:spMk id="2" creationId="{43B8BB83-CA62-C813-5584-9F9C32557A2B}"/>
          </ac:spMkLst>
        </pc:spChg>
        <pc:spChg chg="mod">
          <ac:chgData name="Alok Yadav - 07" userId="b295b1fa4b2a4a7f" providerId="LiveId" clId="{4A45D398-4C07-4FF1-BAE1-040A9032B596}" dt="2024-07-12T08:23:55.877" v="161" actId="20577"/>
          <ac:spMkLst>
            <pc:docMk/>
            <pc:sldMk cId="417536504" sldId="272"/>
            <ac:spMk id="4" creationId="{2A09C30C-81BC-CBD7-6E35-30B92EE19E7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2_1" csCatId="accent2" phldr="1"/>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DATA QUALITY AND DIVERSITY</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FEATURE SELECTION AND ENGINEERING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1" i="0" dirty="0">
              <a:effectLst/>
              <a:latin typeface="Söhne"/>
            </a:rPr>
            <a:t>Challenge:</a:t>
          </a:r>
          <a:r>
            <a:rPr lang="en-US" sz="1800" b="0" i="0" dirty="0">
              <a:effectLst/>
              <a:latin typeface="Söhne"/>
            </a:rPr>
            <a:t> Identifying the most relevant features to distinguish phishing URLs from legitimate ones.</a:t>
          </a:r>
          <a:endParaRPr lang="en-US" sz="1800" b="1" i="0" dirty="0">
            <a:latin typeface="Gill Sans Nova" panose="020B0602020104020203" pitchFamily="34" charset="0"/>
            <a:cs typeface="Gill Sans SemiBold" panose="020B05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lstStyle/>
        <a:p>
          <a:pPr marL="0"/>
          <a:r>
            <a:rPr lang="en-IN" sz="2000" b="0" i="0" dirty="0">
              <a:effectLst/>
              <a:latin typeface="Söhne"/>
            </a:rPr>
            <a:t>MODEL OVERFITTING</a:t>
          </a:r>
          <a:endParaRPr lang="en-US" sz="2000" b="0"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tx1"/>
              </a:solidFill>
              <a:effectLst/>
              <a:latin typeface="Söhne"/>
            </a:rPr>
            <a:t>Challenge:</a:t>
          </a:r>
          <a:r>
            <a:rPr lang="en-US" sz="1800" b="0" i="0" dirty="0">
              <a:solidFill>
                <a:schemeClr val="tx1"/>
              </a:solidFill>
              <a:effectLst/>
              <a:latin typeface="Söhne"/>
            </a:rPr>
            <a:t> Preventing models from performing well on training data but poorly on unseen data.</a:t>
          </a:r>
          <a:endParaRPr lang="en-US" sz="1800" b="1" i="0" dirty="0">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1" i="0" dirty="0">
              <a:solidFill>
                <a:schemeClr val="tx1"/>
              </a:solidFill>
              <a:effectLst/>
              <a:latin typeface="Söhne"/>
            </a:rPr>
            <a:t>Challenge:</a:t>
          </a:r>
          <a:r>
            <a:rPr lang="en-US" sz="1800" b="0" i="0" dirty="0">
              <a:solidFill>
                <a:schemeClr val="tx1"/>
              </a:solidFill>
              <a:effectLst/>
              <a:latin typeface="Söhne"/>
            </a:rPr>
            <a:t> Implementing a system that provides real-time detection while maintaining accuracy and scalability.</a:t>
          </a:r>
          <a:endParaRPr lang="en-US" sz="1800" b="1" i="0" dirty="0">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dgm:t>
        <a:bodyPr anchor="ctr"/>
        <a:lstStyle/>
        <a:p>
          <a:pPr marL="0"/>
          <a:r>
            <a:rPr lang="en-IN" sz="2000" b="0" i="0" dirty="0">
              <a:latin typeface="Gill Sans Nova" panose="020B0602020104020203" pitchFamily="34" charset="0"/>
              <a:cs typeface="Gill Sans SemiBold" panose="020B0502020104020203" pitchFamily="34" charset="-79"/>
            </a:rPr>
            <a:t>REAL-TIME DETECTION AND SCALABILITY</a:t>
          </a:r>
          <a:endParaRPr lang="en-US" sz="2000" b="0" i="0" dirty="0">
            <a:latin typeface="Gill Sans Nova" panose="020B0602020104020203" pitchFamily="34" charset="0"/>
            <a:cs typeface="Gill Sans SemiBold" panose="020B0502020104020203" pitchFamily="34" charset="-79"/>
          </a:endParaRP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6DF682D-C101-4C93-AAAD-6EE558AF04B8}">
      <dgm:prSet phldr="0" custT="1"/>
      <dgm:spPr/>
      <dgm:t>
        <a:bodyPr/>
        <a:lstStyle/>
        <a:p>
          <a:pPr marL="0">
            <a:lnSpc>
              <a:spcPct val="100000"/>
            </a:lnSpc>
            <a:buFont typeface="+mj-lt"/>
            <a:buAutoNum type="arabicPeriod"/>
          </a:pPr>
          <a:r>
            <a:rPr lang="en-US" sz="1800" b="1" i="0" dirty="0">
              <a:effectLst/>
              <a:latin typeface="Söhne"/>
            </a:rPr>
            <a:t>Solution:</a:t>
          </a:r>
          <a:r>
            <a:rPr lang="en-US" sz="1800" b="0" i="0" dirty="0">
              <a:effectLst/>
              <a:latin typeface="Söhne"/>
            </a:rPr>
            <a:t> Implement rigorous data cleaning and preprocessing, and continuously update the dataset from multiple reliable sources.</a:t>
          </a:r>
          <a:endParaRPr lang="en-US" sz="1800" b="1" i="0" dirty="0">
            <a:latin typeface="Gill Sans Nova" panose="020B0602020104020203" pitchFamily="34" charset="0"/>
            <a:cs typeface="Gill Sans SemiBold" panose="020B0502020104020203" pitchFamily="34" charset="-79"/>
          </a:endParaRPr>
        </a:p>
      </dgm:t>
    </dgm:pt>
    <dgm:pt modelId="{81D96D3B-9157-44C3-93DE-8666110CF9A0}" type="parTrans" cxnId="{39C864BD-9625-4236-B0FC-779A3F038C9E}">
      <dgm:prSet/>
      <dgm:spPr/>
      <dgm:t>
        <a:bodyPr/>
        <a:lstStyle/>
        <a:p>
          <a:endParaRPr lang="en-IN"/>
        </a:p>
      </dgm:t>
    </dgm:pt>
    <dgm:pt modelId="{C8FC8885-3C47-400F-8389-57FCEB8F6698}" type="sibTrans" cxnId="{39C864BD-9625-4236-B0FC-779A3F038C9E}">
      <dgm:prSet/>
      <dgm:spPr/>
      <dgm:t>
        <a:bodyPr/>
        <a:lstStyle/>
        <a:p>
          <a:endParaRPr lang="en-IN"/>
        </a:p>
      </dgm:t>
    </dgm:pt>
    <dgm:pt modelId="{30A490C8-22B4-4D68-875C-0F0DE2FF864D}">
      <dgm:prSet phldr="0" custT="1"/>
      <dgm:spPr/>
      <dgm:t>
        <a:bodyPr anchor="ctr"/>
        <a:lstStyle/>
        <a:p>
          <a:pPr marL="0">
            <a:lnSpc>
              <a:spcPct val="100000"/>
            </a:lnSpc>
          </a:pPr>
          <a:r>
            <a:rPr lang="en-US" sz="1800" b="1" i="0" dirty="0">
              <a:effectLst/>
              <a:latin typeface="Söhne"/>
            </a:rPr>
            <a:t>Challenge:</a:t>
          </a:r>
          <a:r>
            <a:rPr lang="en-US" sz="1800" b="0" i="0" dirty="0">
              <a:effectLst/>
              <a:latin typeface="Söhne"/>
            </a:rPr>
            <a:t> Ensuring a comprehensive, diverse dataset of phishing URLs with accurate and relevant data.</a:t>
          </a:r>
          <a:endParaRPr lang="en-US" sz="1800" b="1" i="0" dirty="0">
            <a:latin typeface="Gill Sans Nova" panose="020B0602020104020203" pitchFamily="34" charset="0"/>
            <a:cs typeface="Gill Sans SemiBold" panose="020B0502020104020203" pitchFamily="34" charset="-79"/>
          </a:endParaRPr>
        </a:p>
      </dgm:t>
    </dgm:pt>
    <dgm:pt modelId="{45495DA8-8707-41E3-A12B-FA5766269C44}" type="sibTrans" cxnId="{381FE1CC-8184-4745-8EB3-6DE11655998D}">
      <dgm:prSet/>
      <dgm:spPr/>
      <dgm:t>
        <a:bodyPr/>
        <a:lstStyle/>
        <a:p>
          <a:endParaRPr lang="en-US"/>
        </a:p>
      </dgm:t>
    </dgm:pt>
    <dgm:pt modelId="{035C64B0-4F0C-4FD1-BD23-B1D4C9887CBE}" type="parTrans" cxnId="{381FE1CC-8184-4745-8EB3-6DE11655998D}">
      <dgm:prSet/>
      <dgm:spPr/>
      <dgm:t>
        <a:bodyPr/>
        <a:lstStyle/>
        <a:p>
          <a:endParaRPr lang="en-US"/>
        </a:p>
      </dgm:t>
    </dgm:pt>
    <dgm:pt modelId="{E33B0090-E416-4F23-A474-CDF76DF343C1}">
      <dgm:prSet phldr="0" custT="1"/>
      <dgm:spPr/>
      <dgm:t>
        <a:bodyPr/>
        <a:lstStyle/>
        <a:p>
          <a:pPr marL="0">
            <a:lnSpc>
              <a:spcPct val="100000"/>
            </a:lnSpc>
            <a:buFont typeface="+mj-lt"/>
            <a:buAutoNum type="arabicPeriod"/>
          </a:pPr>
          <a:r>
            <a:rPr lang="en-US" sz="1800" b="1" i="0" dirty="0">
              <a:effectLst/>
              <a:latin typeface="Söhne"/>
            </a:rPr>
            <a:t>Solution: </a:t>
          </a:r>
          <a:r>
            <a:rPr lang="en-US" sz="1800" b="0" i="0" dirty="0">
              <a:effectLst/>
              <a:latin typeface="Söhne"/>
            </a:rPr>
            <a:t>Use correlation analysis, feature importance, and recursive feature elimination to select and engineer the most informative features.</a:t>
          </a:r>
          <a:endParaRPr lang="en-US" sz="1800" b="0" i="0" dirty="0">
            <a:latin typeface="Gill Sans Nova" panose="020B0602020104020203" pitchFamily="34" charset="0"/>
            <a:cs typeface="Gill Sans SemiBold" panose="020B0502020104020203" pitchFamily="34" charset="-79"/>
          </a:endParaRPr>
        </a:p>
      </dgm:t>
    </dgm:pt>
    <dgm:pt modelId="{277F37C1-8B8B-4915-91A5-33EBFB967A72}" type="parTrans" cxnId="{A27C6421-EB80-49F4-B52B-EDFB0F301C61}">
      <dgm:prSet/>
      <dgm:spPr/>
      <dgm:t>
        <a:bodyPr/>
        <a:lstStyle/>
        <a:p>
          <a:endParaRPr lang="en-IN"/>
        </a:p>
      </dgm:t>
    </dgm:pt>
    <dgm:pt modelId="{2D466E02-1D32-4292-95F4-8EA1F7C8FB78}" type="sibTrans" cxnId="{A27C6421-EB80-49F4-B52B-EDFB0F301C61}">
      <dgm:prSet/>
      <dgm:spPr/>
      <dgm:t>
        <a:bodyPr/>
        <a:lstStyle/>
        <a:p>
          <a:endParaRPr lang="en-IN"/>
        </a:p>
      </dgm:t>
    </dgm:pt>
    <dgm:pt modelId="{A2F14756-58C1-40D5-B94C-49E274CB7C7E}">
      <dgm:prSet phldr="0" custT="1"/>
      <dgm:spPr/>
      <dgm:t>
        <a:bodyPr/>
        <a:lstStyle/>
        <a:p>
          <a:pPr marL="0">
            <a:lnSpc>
              <a:spcPct val="100000"/>
            </a:lnSpc>
            <a:buFont typeface="+mj-lt"/>
            <a:buAutoNum type="arabicPeriod"/>
          </a:pPr>
          <a:r>
            <a:rPr lang="en-US" sz="1800" b="1" i="0" dirty="0">
              <a:solidFill>
                <a:schemeClr val="tx1"/>
              </a:solidFill>
              <a:effectLst/>
              <a:latin typeface="Söhne"/>
            </a:rPr>
            <a:t>Solution:</a:t>
          </a:r>
          <a:r>
            <a:rPr lang="en-US" sz="1800" b="0" i="0" dirty="0">
              <a:solidFill>
                <a:schemeClr val="tx1"/>
              </a:solidFill>
              <a:effectLst/>
              <a:latin typeface="Söhne"/>
            </a:rPr>
            <a:t> Apply cross-validation, regularization, pruning, and hyperparameter tuning to balance bias and variance, ensuring robust model performance.</a:t>
          </a:r>
          <a:endParaRPr lang="en-US" sz="1800" b="1" i="0" dirty="0">
            <a:latin typeface="Gill Sans Nova" panose="020B0602020104020203" pitchFamily="34" charset="0"/>
            <a:cs typeface="Gill Sans SemiBold" panose="020B0502020104020203" pitchFamily="34" charset="-79"/>
          </a:endParaRPr>
        </a:p>
      </dgm:t>
    </dgm:pt>
    <dgm:pt modelId="{20A80777-C714-4CC2-9A96-1F094065653E}" type="parTrans" cxnId="{3FCB35BF-4FA2-4BCD-B970-D316732EC2BF}">
      <dgm:prSet/>
      <dgm:spPr/>
      <dgm:t>
        <a:bodyPr/>
        <a:lstStyle/>
        <a:p>
          <a:endParaRPr lang="en-IN"/>
        </a:p>
      </dgm:t>
    </dgm:pt>
    <dgm:pt modelId="{5B06C913-C346-4C8F-9F0D-165E9D4C0DBE}" type="sibTrans" cxnId="{3FCB35BF-4FA2-4BCD-B970-D316732EC2BF}">
      <dgm:prSet/>
      <dgm:spPr/>
      <dgm:t>
        <a:bodyPr/>
        <a:lstStyle/>
        <a:p>
          <a:endParaRPr lang="en-IN"/>
        </a:p>
      </dgm:t>
    </dgm:pt>
    <dgm:pt modelId="{4261F054-2AA7-46E5-813A-32A508591395}">
      <dgm:prSet phldr="0" custT="1"/>
      <dgm:spPr/>
      <dgm:t>
        <a:bodyPr/>
        <a:lstStyle/>
        <a:p>
          <a:pPr marL="0">
            <a:lnSpc>
              <a:spcPct val="100000"/>
            </a:lnSpc>
            <a:buFont typeface="+mj-lt"/>
            <a:buAutoNum type="arabicPeriod"/>
          </a:pPr>
          <a:r>
            <a:rPr lang="en-US" sz="1800" b="1" i="0" dirty="0">
              <a:solidFill>
                <a:schemeClr val="tx1"/>
              </a:solidFill>
              <a:effectLst/>
              <a:latin typeface="Söhne"/>
            </a:rPr>
            <a:t>Solution:</a:t>
          </a:r>
          <a:r>
            <a:rPr lang="en-US" sz="1800" b="0" i="0" dirty="0">
              <a:solidFill>
                <a:schemeClr val="tx1"/>
              </a:solidFill>
              <a:effectLst/>
              <a:latin typeface="Söhne"/>
            </a:rPr>
            <a:t> Design a lightweight, efficient architecture using incremental learning and scalable cloud-based infrastructure for high throughput and timely responses.</a:t>
          </a:r>
          <a:endParaRPr lang="en-US" sz="1800" b="1" i="0" dirty="0">
            <a:latin typeface="Gill Sans Nova" panose="020B0602020104020203" pitchFamily="34" charset="0"/>
            <a:cs typeface="Gill Sans SemiBold" panose="020B0502020104020203" pitchFamily="34" charset="-79"/>
          </a:endParaRPr>
        </a:p>
      </dgm:t>
    </dgm:pt>
    <dgm:pt modelId="{A0D49FE4-C2CE-424F-82B5-0CAF0CF8E0E9}" type="parTrans" cxnId="{FD69CFC7-E564-4B8E-90E4-664B51EE7276}">
      <dgm:prSet/>
      <dgm:spPr/>
      <dgm:t>
        <a:bodyPr/>
        <a:lstStyle/>
        <a:p>
          <a:endParaRPr lang="en-IN"/>
        </a:p>
      </dgm:t>
    </dgm:pt>
    <dgm:pt modelId="{9551BA10-DC50-44A1-87AD-799E62DF4141}" type="sibTrans" cxnId="{FD69CFC7-E564-4B8E-90E4-664B51EE7276}">
      <dgm:prSet/>
      <dgm:spPr/>
      <dgm:t>
        <a:bodyPr/>
        <a:lstStyle/>
        <a:p>
          <a:endParaRPr lang="en-IN"/>
        </a:p>
      </dgm:t>
    </dgm:pt>
    <dgm:pt modelId="{3C6AA5AE-BF71-4E54-9FFD-C1ACD7583299}" type="pres">
      <dgm:prSet presAssocID="{0DD8915E-DC14-41D6-9BB5-F49E1C265163}" presName="vert0" presStyleCnt="0">
        <dgm:presLayoutVars>
          <dgm:dir/>
          <dgm:animOne val="branch"/>
          <dgm:animLvl val="lvl"/>
        </dgm:presLayoutVars>
      </dgm:prSet>
      <dgm:spPr/>
    </dgm:pt>
    <dgm:pt modelId="{C602B0B6-D65A-4C8E-AF6D-531709181970}" type="pres">
      <dgm:prSet presAssocID="{73D947E0-108F-4D20-A71E-3CF329F97212}" presName="thickLine" presStyleLbl="alignNode1" presStyleIdx="0" presStyleCnt="4"/>
      <dgm:spPr/>
    </dgm:pt>
    <dgm:pt modelId="{67B99D38-4136-42EE-82B4-61CA48C4D4C5}" type="pres">
      <dgm:prSet presAssocID="{73D947E0-108F-4D20-A71E-3CF329F97212}" presName="horz1" presStyleCnt="0"/>
      <dgm:spPr/>
    </dgm:pt>
    <dgm:pt modelId="{205AA7E0-EC76-4591-B842-3100CAF2800C}" type="pres">
      <dgm:prSet presAssocID="{73D947E0-108F-4D20-A71E-3CF329F97212}" presName="tx1" presStyleLbl="revTx" presStyleIdx="0" presStyleCnt="12"/>
      <dgm:spPr/>
    </dgm:pt>
    <dgm:pt modelId="{EA0FEC60-1026-4B49-AEF8-3F7C04C92D75}" type="pres">
      <dgm:prSet presAssocID="{73D947E0-108F-4D20-A71E-3CF329F97212}" presName="vert1" presStyleCnt="0"/>
      <dgm:spPr/>
    </dgm:pt>
    <dgm:pt modelId="{3EB7CB39-7CAC-45F2-B182-09AA1D10E978}" type="pres">
      <dgm:prSet presAssocID="{30A490C8-22B4-4D68-875C-0F0DE2FF864D}" presName="vertSpace2a" presStyleCnt="0"/>
      <dgm:spPr/>
    </dgm:pt>
    <dgm:pt modelId="{8DBAB9FE-958F-4BFD-B0FA-2F95EC680438}" type="pres">
      <dgm:prSet presAssocID="{30A490C8-22B4-4D68-875C-0F0DE2FF864D}" presName="horz2" presStyleCnt="0"/>
      <dgm:spPr/>
    </dgm:pt>
    <dgm:pt modelId="{F26E73BF-899F-4430-92EA-3D23A94137F8}" type="pres">
      <dgm:prSet presAssocID="{30A490C8-22B4-4D68-875C-0F0DE2FF864D}" presName="horzSpace2" presStyleCnt="0"/>
      <dgm:spPr/>
    </dgm:pt>
    <dgm:pt modelId="{164A832F-E51E-48CA-8354-545D1254DFB2}" type="pres">
      <dgm:prSet presAssocID="{30A490C8-22B4-4D68-875C-0F0DE2FF864D}" presName="tx2" presStyleLbl="revTx" presStyleIdx="1" presStyleCnt="12" custLinFactNeighborX="-2" custLinFactNeighborY="2557"/>
      <dgm:spPr/>
    </dgm:pt>
    <dgm:pt modelId="{EE6FB200-2F79-48C4-B5C9-017000B07ECE}" type="pres">
      <dgm:prSet presAssocID="{30A490C8-22B4-4D68-875C-0F0DE2FF864D}" presName="vert2" presStyleCnt="0"/>
      <dgm:spPr/>
    </dgm:pt>
    <dgm:pt modelId="{280C2D5A-601C-4399-A231-7FB982932FBE}" type="pres">
      <dgm:prSet presAssocID="{30A490C8-22B4-4D68-875C-0F0DE2FF864D}" presName="thinLine2b" presStyleLbl="callout" presStyleIdx="0" presStyleCnt="8" custLinFactY="69460" custLinFactNeighborY="100000"/>
      <dgm:spPr/>
    </dgm:pt>
    <dgm:pt modelId="{D3152D4B-FF59-4118-ADF8-F0DCC85DB384}" type="pres">
      <dgm:prSet presAssocID="{30A490C8-22B4-4D68-875C-0F0DE2FF864D}" presName="vertSpace2b" presStyleCnt="0"/>
      <dgm:spPr/>
    </dgm:pt>
    <dgm:pt modelId="{7B86E0B5-1FFA-4A90-BC9C-61BF608C779A}" type="pres">
      <dgm:prSet presAssocID="{66DF682D-C101-4C93-AAAD-6EE558AF04B8}" presName="horz2" presStyleCnt="0"/>
      <dgm:spPr/>
    </dgm:pt>
    <dgm:pt modelId="{FBBD19FA-885D-413D-852D-53DB834FA140}" type="pres">
      <dgm:prSet presAssocID="{66DF682D-C101-4C93-AAAD-6EE558AF04B8}" presName="horzSpace2" presStyleCnt="0"/>
      <dgm:spPr/>
    </dgm:pt>
    <dgm:pt modelId="{99135477-A02C-4F20-AEC8-0C68848F703D}" type="pres">
      <dgm:prSet presAssocID="{66DF682D-C101-4C93-AAAD-6EE558AF04B8}" presName="tx2" presStyleLbl="revTx" presStyleIdx="2" presStyleCnt="12"/>
      <dgm:spPr/>
    </dgm:pt>
    <dgm:pt modelId="{EC565F60-38A0-498B-9B2B-1447A0400902}" type="pres">
      <dgm:prSet presAssocID="{66DF682D-C101-4C93-AAAD-6EE558AF04B8}" presName="vert2" presStyleCnt="0"/>
      <dgm:spPr/>
    </dgm:pt>
    <dgm:pt modelId="{A930FCBA-A5B3-4D0E-AF29-384DE6973F97}" type="pres">
      <dgm:prSet presAssocID="{66DF682D-C101-4C93-AAAD-6EE558AF04B8}" presName="thinLine2b" presStyleLbl="callout" presStyleIdx="1" presStyleCnt="8" custLinFactY="100000" custLinFactNeighborX="-114" custLinFactNeighborY="105949"/>
      <dgm:spPr/>
    </dgm:pt>
    <dgm:pt modelId="{DD12D74E-312F-4C15-A84F-B98857F6E280}" type="pres">
      <dgm:prSet presAssocID="{66DF682D-C101-4C93-AAAD-6EE558AF04B8}" presName="vertSpace2b" presStyleCnt="0"/>
      <dgm:spPr/>
    </dgm:pt>
    <dgm:pt modelId="{02099127-1739-46C6-BB51-88F5BA140B85}" type="pres">
      <dgm:prSet presAssocID="{B1AFA1AF-0FF8-45B3-A6D0-0E255A2F637D}" presName="thickLine" presStyleLbl="alignNode1" presStyleIdx="1" presStyleCnt="4"/>
      <dgm:spPr/>
    </dgm:pt>
    <dgm:pt modelId="{7D4ACD5E-B8CC-496A-ACDD-5F328A22C435}" type="pres">
      <dgm:prSet presAssocID="{B1AFA1AF-0FF8-45B3-A6D0-0E255A2F637D}" presName="horz1" presStyleCnt="0"/>
      <dgm:spPr/>
    </dgm:pt>
    <dgm:pt modelId="{8150BB4A-299E-43C7-9E89-F206645C22FC}" type="pres">
      <dgm:prSet presAssocID="{B1AFA1AF-0FF8-45B3-A6D0-0E255A2F637D}" presName="tx1" presStyleLbl="revTx" presStyleIdx="3" presStyleCnt="12" custLinFactNeighborY="-14644"/>
      <dgm:spPr/>
    </dgm:pt>
    <dgm:pt modelId="{751097F2-9A82-4B13-A7A5-43B7A126DA40}" type="pres">
      <dgm:prSet presAssocID="{B1AFA1AF-0FF8-45B3-A6D0-0E255A2F637D}" presName="vert1" presStyleCnt="0"/>
      <dgm:spPr/>
    </dgm:pt>
    <dgm:pt modelId="{FF4C0310-EFD4-4F7C-BD27-405D738D3493}" type="pres">
      <dgm:prSet presAssocID="{50418D2B-9486-42DE-AFDD-1D31420040FF}" presName="vertSpace2a" presStyleCnt="0"/>
      <dgm:spPr/>
    </dgm:pt>
    <dgm:pt modelId="{A7CD8884-30BB-4DD0-80B4-C1E2335CEBD9}" type="pres">
      <dgm:prSet presAssocID="{50418D2B-9486-42DE-AFDD-1D31420040FF}" presName="horz2" presStyleCnt="0"/>
      <dgm:spPr/>
    </dgm:pt>
    <dgm:pt modelId="{9901D450-DAA1-4EBF-93AA-985B86FE75E2}" type="pres">
      <dgm:prSet presAssocID="{50418D2B-9486-42DE-AFDD-1D31420040FF}" presName="horzSpace2" presStyleCnt="0"/>
      <dgm:spPr/>
    </dgm:pt>
    <dgm:pt modelId="{38E80267-3108-42CF-8373-3976A9995072}" type="pres">
      <dgm:prSet presAssocID="{50418D2B-9486-42DE-AFDD-1D31420040FF}" presName="tx2" presStyleLbl="revTx" presStyleIdx="4" presStyleCnt="12"/>
      <dgm:spPr/>
    </dgm:pt>
    <dgm:pt modelId="{22118ACF-40E4-46E7-BD30-9DDFC0B15DEF}" type="pres">
      <dgm:prSet presAssocID="{50418D2B-9486-42DE-AFDD-1D31420040FF}" presName="vert2" presStyleCnt="0"/>
      <dgm:spPr/>
    </dgm:pt>
    <dgm:pt modelId="{599CC138-E99E-44AA-948A-FF3A06D4816E}" type="pres">
      <dgm:prSet presAssocID="{50418D2B-9486-42DE-AFDD-1D31420040FF}" presName="thinLine2b" presStyleLbl="callout" presStyleIdx="2" presStyleCnt="8"/>
      <dgm:spPr/>
    </dgm:pt>
    <dgm:pt modelId="{1432634C-487B-4B05-A4EA-887E87AE5416}" type="pres">
      <dgm:prSet presAssocID="{50418D2B-9486-42DE-AFDD-1D31420040FF}" presName="vertSpace2b" presStyleCnt="0"/>
      <dgm:spPr/>
    </dgm:pt>
    <dgm:pt modelId="{1D158A05-BA73-4F05-9732-19FC0F655BE0}" type="pres">
      <dgm:prSet presAssocID="{E33B0090-E416-4F23-A474-CDF76DF343C1}" presName="horz2" presStyleCnt="0"/>
      <dgm:spPr/>
    </dgm:pt>
    <dgm:pt modelId="{852EC8CC-D657-402D-B28B-BC9DD28BBF93}" type="pres">
      <dgm:prSet presAssocID="{E33B0090-E416-4F23-A474-CDF76DF343C1}" presName="horzSpace2" presStyleCnt="0"/>
      <dgm:spPr/>
    </dgm:pt>
    <dgm:pt modelId="{8943A284-D2AA-40C8-BD35-A8DE699C577C}" type="pres">
      <dgm:prSet presAssocID="{E33B0090-E416-4F23-A474-CDF76DF343C1}" presName="tx2" presStyleLbl="revTx" presStyleIdx="5" presStyleCnt="12"/>
      <dgm:spPr/>
    </dgm:pt>
    <dgm:pt modelId="{A7542F25-3FF1-4E03-BB6A-25684446EB6A}" type="pres">
      <dgm:prSet presAssocID="{E33B0090-E416-4F23-A474-CDF76DF343C1}" presName="vert2" presStyleCnt="0"/>
      <dgm:spPr/>
    </dgm:pt>
    <dgm:pt modelId="{07A2E6CD-6A65-47E3-AF38-D53D9D915F99}" type="pres">
      <dgm:prSet presAssocID="{E33B0090-E416-4F23-A474-CDF76DF343C1}" presName="thinLine2b" presStyleLbl="callout" presStyleIdx="3" presStyleCnt="8" custLinFactY="100000" custLinFactNeighborY="171902"/>
      <dgm:spPr/>
    </dgm:pt>
    <dgm:pt modelId="{A2123C66-E4CA-4E68-B0BA-8FEC5B3FDDC4}" type="pres">
      <dgm:prSet presAssocID="{E33B0090-E416-4F23-A474-CDF76DF343C1}" presName="vertSpace2b" presStyleCnt="0"/>
      <dgm:spPr/>
    </dgm:pt>
    <dgm:pt modelId="{9E294345-00E0-4073-B1FA-02C0CAD1AD25}" type="pres">
      <dgm:prSet presAssocID="{E9682B4F-0217-4B50-923E-C104AA24290F}" presName="thickLine" presStyleLbl="alignNode1" presStyleIdx="2" presStyleCnt="4"/>
      <dgm:spPr/>
    </dgm:pt>
    <dgm:pt modelId="{1E5CCAF0-60AD-4159-AF12-4D8AFFF382D9}" type="pres">
      <dgm:prSet presAssocID="{E9682B4F-0217-4B50-923E-C104AA24290F}" presName="horz1" presStyleCnt="0"/>
      <dgm:spPr/>
    </dgm:pt>
    <dgm:pt modelId="{FBF266A7-957F-40B3-BB17-3E184DA9E5B9}" type="pres">
      <dgm:prSet presAssocID="{E9682B4F-0217-4B50-923E-C104AA24290F}" presName="tx1" presStyleLbl="revTx" presStyleIdx="6" presStyleCnt="12" custLinFactNeighborX="342" custLinFactNeighborY="26359"/>
      <dgm:spPr/>
    </dgm:pt>
    <dgm:pt modelId="{8B69533B-D845-41DF-A283-1DB5DCEAF7A3}" type="pres">
      <dgm:prSet presAssocID="{E9682B4F-0217-4B50-923E-C104AA24290F}" presName="vert1" presStyleCnt="0"/>
      <dgm:spPr/>
    </dgm:pt>
    <dgm:pt modelId="{C081AA4D-9788-48F9-84AE-5615BF480A6C}" type="pres">
      <dgm:prSet presAssocID="{0EC0C300-11E4-45CF-8418-973585107209}" presName="vertSpace2a" presStyleCnt="0"/>
      <dgm:spPr/>
    </dgm:pt>
    <dgm:pt modelId="{0F7C5A54-54FA-445A-9867-04495DDCB962}" type="pres">
      <dgm:prSet presAssocID="{0EC0C300-11E4-45CF-8418-973585107209}" presName="horz2" presStyleCnt="0"/>
      <dgm:spPr/>
    </dgm:pt>
    <dgm:pt modelId="{A64C7AD5-9C13-4C22-8BE4-C6038CDB5958}" type="pres">
      <dgm:prSet presAssocID="{0EC0C300-11E4-45CF-8418-973585107209}" presName="horzSpace2" presStyleCnt="0"/>
      <dgm:spPr/>
    </dgm:pt>
    <dgm:pt modelId="{E8607C6B-DF43-4C7B-A9AC-2C0117A8A0CC}" type="pres">
      <dgm:prSet presAssocID="{0EC0C300-11E4-45CF-8418-973585107209}" presName="tx2" presStyleLbl="revTx" presStyleIdx="7" presStyleCnt="12"/>
      <dgm:spPr/>
    </dgm:pt>
    <dgm:pt modelId="{2B393B62-72D7-4D72-BB12-4D84FDF894AD}" type="pres">
      <dgm:prSet presAssocID="{0EC0C300-11E4-45CF-8418-973585107209}" presName="vert2" presStyleCnt="0"/>
      <dgm:spPr/>
    </dgm:pt>
    <dgm:pt modelId="{334DDD6A-882A-4700-B082-78073A94CB49}" type="pres">
      <dgm:prSet presAssocID="{0EC0C300-11E4-45CF-8418-973585107209}" presName="thinLine2b" presStyleLbl="callout" presStyleIdx="4" presStyleCnt="8"/>
      <dgm:spPr/>
    </dgm:pt>
    <dgm:pt modelId="{884D8E38-E8C4-48C6-83A7-1AEE9D7494E7}" type="pres">
      <dgm:prSet presAssocID="{0EC0C300-11E4-45CF-8418-973585107209}" presName="vertSpace2b" presStyleCnt="0"/>
      <dgm:spPr/>
    </dgm:pt>
    <dgm:pt modelId="{CB5628CC-985D-498D-AA94-D03161908278}" type="pres">
      <dgm:prSet presAssocID="{A2F14756-58C1-40D5-B94C-49E274CB7C7E}" presName="horz2" presStyleCnt="0"/>
      <dgm:spPr/>
    </dgm:pt>
    <dgm:pt modelId="{EB7674CE-CA8D-4515-B1C7-DB381760E272}" type="pres">
      <dgm:prSet presAssocID="{A2F14756-58C1-40D5-B94C-49E274CB7C7E}" presName="horzSpace2" presStyleCnt="0"/>
      <dgm:spPr/>
    </dgm:pt>
    <dgm:pt modelId="{5322116C-12BF-442D-8A1A-251FF68FEBBD}" type="pres">
      <dgm:prSet presAssocID="{A2F14756-58C1-40D5-B94C-49E274CB7C7E}" presName="tx2" presStyleLbl="revTx" presStyleIdx="8" presStyleCnt="12"/>
      <dgm:spPr/>
    </dgm:pt>
    <dgm:pt modelId="{31A4C296-D926-4600-A370-47652D6FC873}" type="pres">
      <dgm:prSet presAssocID="{A2F14756-58C1-40D5-B94C-49E274CB7C7E}" presName="vert2" presStyleCnt="0"/>
      <dgm:spPr/>
    </dgm:pt>
    <dgm:pt modelId="{9D86E0D4-03CF-486D-8314-A191C537AC11}" type="pres">
      <dgm:prSet presAssocID="{A2F14756-58C1-40D5-B94C-49E274CB7C7E}" presName="thinLine2b" presStyleLbl="callout" presStyleIdx="5" presStyleCnt="8"/>
      <dgm:spPr/>
    </dgm:pt>
    <dgm:pt modelId="{88B3EAD4-0D2A-4169-B21D-0DEB2471750D}" type="pres">
      <dgm:prSet presAssocID="{A2F14756-58C1-40D5-B94C-49E274CB7C7E}" presName="vertSpace2b" presStyleCnt="0"/>
      <dgm:spPr/>
    </dgm:pt>
    <dgm:pt modelId="{7F33D391-95C4-4BD3-8A34-D6DE5A1E532B}" type="pres">
      <dgm:prSet presAssocID="{4F85505A-81B6-4FDA-A144-900B71DAD946}" presName="thickLine" presStyleLbl="alignNode1" presStyleIdx="3" presStyleCnt="4"/>
      <dgm:spPr/>
    </dgm:pt>
    <dgm:pt modelId="{F9B11893-AB8E-4CC1-A6FE-559B8D650F69}" type="pres">
      <dgm:prSet presAssocID="{4F85505A-81B6-4FDA-A144-900B71DAD946}" presName="horz1" presStyleCnt="0"/>
      <dgm:spPr/>
    </dgm:pt>
    <dgm:pt modelId="{EB0B9F03-B605-4370-9C86-19D743382AD3}" type="pres">
      <dgm:prSet presAssocID="{4F85505A-81B6-4FDA-A144-900B71DAD946}" presName="tx1" presStyleLbl="revTx" presStyleIdx="9" presStyleCnt="12"/>
      <dgm:spPr/>
    </dgm:pt>
    <dgm:pt modelId="{7661ECA6-17CD-4AFE-A378-E7CE62D97361}" type="pres">
      <dgm:prSet presAssocID="{4F85505A-81B6-4FDA-A144-900B71DAD946}" presName="vert1" presStyleCnt="0"/>
      <dgm:spPr/>
    </dgm:pt>
    <dgm:pt modelId="{55CD79AD-A849-4E91-979B-E86B1E0D008C}" type="pres">
      <dgm:prSet presAssocID="{FEB4A941-E9FA-4A86-A673-85FF34B35F20}" presName="vertSpace2a" presStyleCnt="0"/>
      <dgm:spPr/>
    </dgm:pt>
    <dgm:pt modelId="{C6CF32B5-3178-432C-B4B1-E7FAABA724CC}" type="pres">
      <dgm:prSet presAssocID="{FEB4A941-E9FA-4A86-A673-85FF34B35F20}" presName="horz2" presStyleCnt="0"/>
      <dgm:spPr/>
    </dgm:pt>
    <dgm:pt modelId="{D1DD8075-10F2-49D2-8B6D-F34536965226}" type="pres">
      <dgm:prSet presAssocID="{FEB4A941-E9FA-4A86-A673-85FF34B35F20}" presName="horzSpace2" presStyleCnt="0"/>
      <dgm:spPr/>
    </dgm:pt>
    <dgm:pt modelId="{38D78077-83D4-4540-BD7A-DEDBACBCC5FC}" type="pres">
      <dgm:prSet presAssocID="{FEB4A941-E9FA-4A86-A673-85FF34B35F20}" presName="tx2" presStyleLbl="revTx" presStyleIdx="10" presStyleCnt="12"/>
      <dgm:spPr/>
    </dgm:pt>
    <dgm:pt modelId="{DF6DD6F1-88C3-44CE-A218-372E72BB7228}" type="pres">
      <dgm:prSet presAssocID="{FEB4A941-E9FA-4A86-A673-85FF34B35F20}" presName="vert2" presStyleCnt="0"/>
      <dgm:spPr/>
    </dgm:pt>
    <dgm:pt modelId="{90EF6DB1-81B9-41B5-9DB4-FB4CE283F25C}" type="pres">
      <dgm:prSet presAssocID="{FEB4A941-E9FA-4A86-A673-85FF34B35F20}" presName="thinLine2b" presStyleLbl="callout" presStyleIdx="6" presStyleCnt="8"/>
      <dgm:spPr/>
    </dgm:pt>
    <dgm:pt modelId="{3F3B784C-7590-4FC8-B67F-F1E09C74CD96}" type="pres">
      <dgm:prSet presAssocID="{FEB4A941-E9FA-4A86-A673-85FF34B35F20}" presName="vertSpace2b" presStyleCnt="0"/>
      <dgm:spPr/>
    </dgm:pt>
    <dgm:pt modelId="{045E4FF7-AA7A-40D1-ADAD-731496441392}" type="pres">
      <dgm:prSet presAssocID="{4261F054-2AA7-46E5-813A-32A508591395}" presName="horz2" presStyleCnt="0"/>
      <dgm:spPr/>
    </dgm:pt>
    <dgm:pt modelId="{07962832-225A-43C6-BDD5-06A1A7A9C3DA}" type="pres">
      <dgm:prSet presAssocID="{4261F054-2AA7-46E5-813A-32A508591395}" presName="horzSpace2" presStyleCnt="0"/>
      <dgm:spPr/>
    </dgm:pt>
    <dgm:pt modelId="{9A45AF7C-47B5-4B36-967D-3B2AD86FB8B2}" type="pres">
      <dgm:prSet presAssocID="{4261F054-2AA7-46E5-813A-32A508591395}" presName="tx2" presStyleLbl="revTx" presStyleIdx="11" presStyleCnt="12"/>
      <dgm:spPr/>
    </dgm:pt>
    <dgm:pt modelId="{52D1268D-3BBE-42D6-B8FA-6A7EDEE3BB6B}" type="pres">
      <dgm:prSet presAssocID="{4261F054-2AA7-46E5-813A-32A508591395}" presName="vert2" presStyleCnt="0"/>
      <dgm:spPr/>
    </dgm:pt>
    <dgm:pt modelId="{37266345-8282-4E7C-A807-E1D975891EF8}" type="pres">
      <dgm:prSet presAssocID="{4261F054-2AA7-46E5-813A-32A508591395}" presName="thinLine2b" presStyleLbl="callout" presStyleIdx="7" presStyleCnt="8"/>
      <dgm:spPr/>
    </dgm:pt>
    <dgm:pt modelId="{283A6538-91B4-4519-B8E4-FDF4B61FD800}" type="pres">
      <dgm:prSet presAssocID="{4261F054-2AA7-46E5-813A-32A508591395}"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3B8AB40E-350C-4B68-9FC0-6766B370818C}" type="presOf" srcId="{E9682B4F-0217-4B50-923E-C104AA24290F}" destId="{FBF266A7-957F-40B3-BB17-3E184DA9E5B9}" srcOrd="0" destOrd="0" presId="urn:microsoft.com/office/officeart/2008/layout/LinedList"/>
    <dgm:cxn modelId="{D8A89311-3BA5-4A11-8B29-1827FA168D77}" type="presOf" srcId="{0EC0C300-11E4-45CF-8418-973585107209}" destId="{E8607C6B-DF43-4C7B-A9AC-2C0117A8A0CC}" srcOrd="0" destOrd="0" presId="urn:microsoft.com/office/officeart/2008/layout/LinedList"/>
    <dgm:cxn modelId="{A27C6421-EB80-49F4-B52B-EDFB0F301C61}" srcId="{B1AFA1AF-0FF8-45B3-A6D0-0E255A2F637D}" destId="{E33B0090-E416-4F23-A474-CDF76DF343C1}" srcOrd="1" destOrd="0" parTransId="{277F37C1-8B8B-4915-91A5-33EBFB967A72}" sibTransId="{2D466E02-1D32-4292-95F4-8EA1F7C8FB78}"/>
    <dgm:cxn modelId="{D88A1B22-AB9A-493C-8A38-82DED7348052}" type="presOf" srcId="{FEB4A941-E9FA-4A86-A673-85FF34B35F20}" destId="{38D78077-83D4-4540-BD7A-DEDBACBCC5FC}"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F982E85D-CAA2-44ED-831A-4808026693BB}" type="presOf" srcId="{0DD8915E-DC14-41D6-9BB5-F49E1C265163}" destId="{3C6AA5AE-BF71-4E54-9FFD-C1ACD7583299}" srcOrd="0" destOrd="0" presId="urn:microsoft.com/office/officeart/2008/layout/LinedList"/>
    <dgm:cxn modelId="{C5DB395F-58E1-4A45-A21F-0B276B51037D}" type="presOf" srcId="{4261F054-2AA7-46E5-813A-32A508591395}" destId="{9A45AF7C-47B5-4B36-967D-3B2AD86FB8B2}" srcOrd="0" destOrd="0" presId="urn:microsoft.com/office/officeart/2008/layout/LinedList"/>
    <dgm:cxn modelId="{6CCA636C-29B8-4184-96C6-C237E45D0B46}" type="presOf" srcId="{50418D2B-9486-42DE-AFDD-1D31420040FF}" destId="{38E80267-3108-42CF-8373-3976A9995072}"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9BBEBF99-9E67-4E1D-9DCB-A7FFA06207C3}" type="presOf" srcId="{73D947E0-108F-4D20-A71E-3CF329F97212}" destId="{205AA7E0-EC76-4591-B842-3100CAF2800C}" srcOrd="0" destOrd="0" presId="urn:microsoft.com/office/officeart/2008/layout/LinedList"/>
    <dgm:cxn modelId="{B66777B6-9D2F-470C-A2A2-6ECF91BBB437}" type="presOf" srcId="{4F85505A-81B6-4FDA-A144-900B71DAD946}" destId="{EB0B9F03-B605-4370-9C86-19D743382AD3}" srcOrd="0" destOrd="0" presId="urn:microsoft.com/office/officeart/2008/layout/LinedList"/>
    <dgm:cxn modelId="{39C864BD-9625-4236-B0FC-779A3F038C9E}" srcId="{73D947E0-108F-4D20-A71E-3CF329F97212}" destId="{66DF682D-C101-4C93-AAAD-6EE558AF04B8}" srcOrd="1" destOrd="0" parTransId="{81D96D3B-9157-44C3-93DE-8666110CF9A0}" sibTransId="{C8FC8885-3C47-400F-8389-57FCEB8F6698}"/>
    <dgm:cxn modelId="{AF609DBE-C487-4FCE-8EE0-20AE2FD1FF90}" type="presOf" srcId="{A2F14756-58C1-40D5-B94C-49E274CB7C7E}" destId="{5322116C-12BF-442D-8A1A-251FF68FEBBD}" srcOrd="0" destOrd="0" presId="urn:microsoft.com/office/officeart/2008/layout/LinedList"/>
    <dgm:cxn modelId="{3FCB35BF-4FA2-4BCD-B970-D316732EC2BF}" srcId="{E9682B4F-0217-4B50-923E-C104AA24290F}" destId="{A2F14756-58C1-40D5-B94C-49E274CB7C7E}" srcOrd="1" destOrd="0" parTransId="{20A80777-C714-4CC2-9A96-1F094065653E}" sibTransId="{5B06C913-C346-4C8F-9F0D-165E9D4C0DBE}"/>
    <dgm:cxn modelId="{FD69CFC7-E564-4B8E-90E4-664B51EE7276}" srcId="{4F85505A-81B6-4FDA-A144-900B71DAD946}" destId="{4261F054-2AA7-46E5-813A-32A508591395}" srcOrd="1" destOrd="0" parTransId="{A0D49FE4-C2CE-424F-82B5-0CAF0CF8E0E9}" sibTransId="{9551BA10-DC50-44A1-87AD-799E62DF4141}"/>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348156D8-A69B-4A84-B25B-AF4053368AC9}" type="presOf" srcId="{B1AFA1AF-0FF8-45B3-A6D0-0E255A2F637D}" destId="{8150BB4A-299E-43C7-9E89-F206645C22FC}" srcOrd="0" destOrd="0" presId="urn:microsoft.com/office/officeart/2008/layout/LinedList"/>
    <dgm:cxn modelId="{921B2DE0-3A79-41E9-9DC1-76C709F64952}" type="presOf" srcId="{66DF682D-C101-4C93-AAAD-6EE558AF04B8}" destId="{99135477-A02C-4F20-AEC8-0C68848F703D}" srcOrd="0" destOrd="0" presId="urn:microsoft.com/office/officeart/2008/layout/LinedList"/>
    <dgm:cxn modelId="{A8BBABF7-12B7-43B5-A3AB-8CD62A801A38}" type="presOf" srcId="{30A490C8-22B4-4D68-875C-0F0DE2FF864D}" destId="{164A832F-E51E-48CA-8354-545D1254DFB2}" srcOrd="0" destOrd="0" presId="urn:microsoft.com/office/officeart/2008/layout/LinedList"/>
    <dgm:cxn modelId="{F0908FFC-D884-4820-B98B-FE382DBCCB28}" type="presOf" srcId="{E33B0090-E416-4F23-A474-CDF76DF343C1}" destId="{8943A284-D2AA-40C8-BD35-A8DE699C577C}" srcOrd="0" destOrd="0" presId="urn:microsoft.com/office/officeart/2008/layout/LinedList"/>
    <dgm:cxn modelId="{2D18B19E-36DB-4BA3-BDB4-217D075804CF}" type="presParOf" srcId="{3C6AA5AE-BF71-4E54-9FFD-C1ACD7583299}" destId="{C602B0B6-D65A-4C8E-AF6D-531709181970}" srcOrd="0" destOrd="0" presId="urn:microsoft.com/office/officeart/2008/layout/LinedList"/>
    <dgm:cxn modelId="{E22EC0C6-429B-4BAB-BF51-99E546726E8B}" type="presParOf" srcId="{3C6AA5AE-BF71-4E54-9FFD-C1ACD7583299}" destId="{67B99D38-4136-42EE-82B4-61CA48C4D4C5}" srcOrd="1" destOrd="0" presId="urn:microsoft.com/office/officeart/2008/layout/LinedList"/>
    <dgm:cxn modelId="{D43C7B7C-6CF7-4594-A257-CEE89ADBA0C4}" type="presParOf" srcId="{67B99D38-4136-42EE-82B4-61CA48C4D4C5}" destId="{205AA7E0-EC76-4591-B842-3100CAF2800C}" srcOrd="0" destOrd="0" presId="urn:microsoft.com/office/officeart/2008/layout/LinedList"/>
    <dgm:cxn modelId="{6AEE6BDF-BC8D-4930-83DB-8BE2CD07D4BF}" type="presParOf" srcId="{67B99D38-4136-42EE-82B4-61CA48C4D4C5}" destId="{EA0FEC60-1026-4B49-AEF8-3F7C04C92D75}" srcOrd="1" destOrd="0" presId="urn:microsoft.com/office/officeart/2008/layout/LinedList"/>
    <dgm:cxn modelId="{9D5FA9F7-D087-4FF0-A290-29E4125EA619}" type="presParOf" srcId="{EA0FEC60-1026-4B49-AEF8-3F7C04C92D75}" destId="{3EB7CB39-7CAC-45F2-B182-09AA1D10E978}" srcOrd="0" destOrd="0" presId="urn:microsoft.com/office/officeart/2008/layout/LinedList"/>
    <dgm:cxn modelId="{4B5A552D-25B0-4F74-B113-0B1DE0DD3DC5}" type="presParOf" srcId="{EA0FEC60-1026-4B49-AEF8-3F7C04C92D75}" destId="{8DBAB9FE-958F-4BFD-B0FA-2F95EC680438}" srcOrd="1" destOrd="0" presId="urn:microsoft.com/office/officeart/2008/layout/LinedList"/>
    <dgm:cxn modelId="{21331C7F-7406-4E5B-9191-E763FA2AF900}" type="presParOf" srcId="{8DBAB9FE-958F-4BFD-B0FA-2F95EC680438}" destId="{F26E73BF-899F-4430-92EA-3D23A94137F8}" srcOrd="0" destOrd="0" presId="urn:microsoft.com/office/officeart/2008/layout/LinedList"/>
    <dgm:cxn modelId="{FEF3491C-0B7E-4E5D-BC2F-A21C5861E18D}" type="presParOf" srcId="{8DBAB9FE-958F-4BFD-B0FA-2F95EC680438}" destId="{164A832F-E51E-48CA-8354-545D1254DFB2}" srcOrd="1" destOrd="0" presId="urn:microsoft.com/office/officeart/2008/layout/LinedList"/>
    <dgm:cxn modelId="{1EA20578-562D-4A03-ACBB-373292875355}" type="presParOf" srcId="{8DBAB9FE-958F-4BFD-B0FA-2F95EC680438}" destId="{EE6FB200-2F79-48C4-B5C9-017000B07ECE}" srcOrd="2" destOrd="0" presId="urn:microsoft.com/office/officeart/2008/layout/LinedList"/>
    <dgm:cxn modelId="{7367B2A4-174F-4322-B68F-530E7A562435}" type="presParOf" srcId="{EA0FEC60-1026-4B49-AEF8-3F7C04C92D75}" destId="{280C2D5A-601C-4399-A231-7FB982932FBE}" srcOrd="2" destOrd="0" presId="urn:microsoft.com/office/officeart/2008/layout/LinedList"/>
    <dgm:cxn modelId="{2FFDA254-BC35-40D5-A2BE-29AA1CF54019}" type="presParOf" srcId="{EA0FEC60-1026-4B49-AEF8-3F7C04C92D75}" destId="{D3152D4B-FF59-4118-ADF8-F0DCC85DB384}" srcOrd="3" destOrd="0" presId="urn:microsoft.com/office/officeart/2008/layout/LinedList"/>
    <dgm:cxn modelId="{B030B26D-69AB-48F3-B55A-B6F97970179E}" type="presParOf" srcId="{EA0FEC60-1026-4B49-AEF8-3F7C04C92D75}" destId="{7B86E0B5-1FFA-4A90-BC9C-61BF608C779A}" srcOrd="4" destOrd="0" presId="urn:microsoft.com/office/officeart/2008/layout/LinedList"/>
    <dgm:cxn modelId="{254E5F28-57C5-4D19-9EC9-8BE729F154DF}" type="presParOf" srcId="{7B86E0B5-1FFA-4A90-BC9C-61BF608C779A}" destId="{FBBD19FA-885D-413D-852D-53DB834FA140}" srcOrd="0" destOrd="0" presId="urn:microsoft.com/office/officeart/2008/layout/LinedList"/>
    <dgm:cxn modelId="{CD67D01E-0812-4E32-9E62-7636441E89B8}" type="presParOf" srcId="{7B86E0B5-1FFA-4A90-BC9C-61BF608C779A}" destId="{99135477-A02C-4F20-AEC8-0C68848F703D}" srcOrd="1" destOrd="0" presId="urn:microsoft.com/office/officeart/2008/layout/LinedList"/>
    <dgm:cxn modelId="{C428451C-E70D-434F-A51C-FB11389329CA}" type="presParOf" srcId="{7B86E0B5-1FFA-4A90-BC9C-61BF608C779A}" destId="{EC565F60-38A0-498B-9B2B-1447A0400902}" srcOrd="2" destOrd="0" presId="urn:microsoft.com/office/officeart/2008/layout/LinedList"/>
    <dgm:cxn modelId="{D8C87687-9F33-4162-89DC-05A4CD546FCF}" type="presParOf" srcId="{EA0FEC60-1026-4B49-AEF8-3F7C04C92D75}" destId="{A930FCBA-A5B3-4D0E-AF29-384DE6973F97}" srcOrd="5" destOrd="0" presId="urn:microsoft.com/office/officeart/2008/layout/LinedList"/>
    <dgm:cxn modelId="{F5BE00A2-5918-4D77-8AE7-D697FF159015}" type="presParOf" srcId="{EA0FEC60-1026-4B49-AEF8-3F7C04C92D75}" destId="{DD12D74E-312F-4C15-A84F-B98857F6E280}" srcOrd="6" destOrd="0" presId="urn:microsoft.com/office/officeart/2008/layout/LinedList"/>
    <dgm:cxn modelId="{D960FDCD-0795-4A50-8697-61B517DFF114}" type="presParOf" srcId="{3C6AA5AE-BF71-4E54-9FFD-C1ACD7583299}" destId="{02099127-1739-46C6-BB51-88F5BA140B85}" srcOrd="2" destOrd="0" presId="urn:microsoft.com/office/officeart/2008/layout/LinedList"/>
    <dgm:cxn modelId="{033E4960-A762-4526-880B-C9CA9DFE8A51}" type="presParOf" srcId="{3C6AA5AE-BF71-4E54-9FFD-C1ACD7583299}" destId="{7D4ACD5E-B8CC-496A-ACDD-5F328A22C435}" srcOrd="3" destOrd="0" presId="urn:microsoft.com/office/officeart/2008/layout/LinedList"/>
    <dgm:cxn modelId="{35F4630C-89BC-4A40-A07F-C8016CCEDF80}" type="presParOf" srcId="{7D4ACD5E-B8CC-496A-ACDD-5F328A22C435}" destId="{8150BB4A-299E-43C7-9E89-F206645C22FC}" srcOrd="0" destOrd="0" presId="urn:microsoft.com/office/officeart/2008/layout/LinedList"/>
    <dgm:cxn modelId="{AD54F887-1B2A-43B2-AF11-F29C718CAB54}" type="presParOf" srcId="{7D4ACD5E-B8CC-496A-ACDD-5F328A22C435}" destId="{751097F2-9A82-4B13-A7A5-43B7A126DA40}" srcOrd="1" destOrd="0" presId="urn:microsoft.com/office/officeart/2008/layout/LinedList"/>
    <dgm:cxn modelId="{F856FB3B-F28C-4E1B-BB97-4CADD66E09E8}" type="presParOf" srcId="{751097F2-9A82-4B13-A7A5-43B7A126DA40}" destId="{FF4C0310-EFD4-4F7C-BD27-405D738D3493}" srcOrd="0" destOrd="0" presId="urn:microsoft.com/office/officeart/2008/layout/LinedList"/>
    <dgm:cxn modelId="{6F4B6608-CD13-4895-93DC-742CAE8F0321}" type="presParOf" srcId="{751097F2-9A82-4B13-A7A5-43B7A126DA40}" destId="{A7CD8884-30BB-4DD0-80B4-C1E2335CEBD9}" srcOrd="1" destOrd="0" presId="urn:microsoft.com/office/officeart/2008/layout/LinedList"/>
    <dgm:cxn modelId="{A5E16AAA-0722-437D-9F8D-FCC0B43ED4A9}" type="presParOf" srcId="{A7CD8884-30BB-4DD0-80B4-C1E2335CEBD9}" destId="{9901D450-DAA1-4EBF-93AA-985B86FE75E2}" srcOrd="0" destOrd="0" presId="urn:microsoft.com/office/officeart/2008/layout/LinedList"/>
    <dgm:cxn modelId="{AD337E77-06EB-47D6-9622-B26EAFD07B81}" type="presParOf" srcId="{A7CD8884-30BB-4DD0-80B4-C1E2335CEBD9}" destId="{38E80267-3108-42CF-8373-3976A9995072}" srcOrd="1" destOrd="0" presId="urn:microsoft.com/office/officeart/2008/layout/LinedList"/>
    <dgm:cxn modelId="{4C11CBB8-C6AA-4047-BC2F-8A3E40CE403E}" type="presParOf" srcId="{A7CD8884-30BB-4DD0-80B4-C1E2335CEBD9}" destId="{22118ACF-40E4-46E7-BD30-9DDFC0B15DEF}" srcOrd="2" destOrd="0" presId="urn:microsoft.com/office/officeart/2008/layout/LinedList"/>
    <dgm:cxn modelId="{D300C030-5F65-43D4-9682-7984D2A55507}" type="presParOf" srcId="{751097F2-9A82-4B13-A7A5-43B7A126DA40}" destId="{599CC138-E99E-44AA-948A-FF3A06D4816E}" srcOrd="2" destOrd="0" presId="urn:microsoft.com/office/officeart/2008/layout/LinedList"/>
    <dgm:cxn modelId="{1A98B89C-002E-4841-A3A4-62D1AC5CD980}" type="presParOf" srcId="{751097F2-9A82-4B13-A7A5-43B7A126DA40}" destId="{1432634C-487B-4B05-A4EA-887E87AE5416}" srcOrd="3" destOrd="0" presId="urn:microsoft.com/office/officeart/2008/layout/LinedList"/>
    <dgm:cxn modelId="{438633A3-1338-4610-AD3D-17E6659BB798}" type="presParOf" srcId="{751097F2-9A82-4B13-A7A5-43B7A126DA40}" destId="{1D158A05-BA73-4F05-9732-19FC0F655BE0}" srcOrd="4" destOrd="0" presId="urn:microsoft.com/office/officeart/2008/layout/LinedList"/>
    <dgm:cxn modelId="{FE5CC543-7EC6-4AC9-AFDA-C15FBDF9F26A}" type="presParOf" srcId="{1D158A05-BA73-4F05-9732-19FC0F655BE0}" destId="{852EC8CC-D657-402D-B28B-BC9DD28BBF93}" srcOrd="0" destOrd="0" presId="urn:microsoft.com/office/officeart/2008/layout/LinedList"/>
    <dgm:cxn modelId="{8CB4EE65-6DF7-48E9-BBBE-63A37C673325}" type="presParOf" srcId="{1D158A05-BA73-4F05-9732-19FC0F655BE0}" destId="{8943A284-D2AA-40C8-BD35-A8DE699C577C}" srcOrd="1" destOrd="0" presId="urn:microsoft.com/office/officeart/2008/layout/LinedList"/>
    <dgm:cxn modelId="{32DDCF3C-D368-4E87-968C-15A95116AFAF}" type="presParOf" srcId="{1D158A05-BA73-4F05-9732-19FC0F655BE0}" destId="{A7542F25-3FF1-4E03-BB6A-25684446EB6A}" srcOrd="2" destOrd="0" presId="urn:microsoft.com/office/officeart/2008/layout/LinedList"/>
    <dgm:cxn modelId="{CE33D38B-A5EC-4910-A645-83C622E59870}" type="presParOf" srcId="{751097F2-9A82-4B13-A7A5-43B7A126DA40}" destId="{07A2E6CD-6A65-47E3-AF38-D53D9D915F99}" srcOrd="5" destOrd="0" presId="urn:microsoft.com/office/officeart/2008/layout/LinedList"/>
    <dgm:cxn modelId="{67D1B4CE-482E-48E9-8398-03DEF14AEE02}" type="presParOf" srcId="{751097F2-9A82-4B13-A7A5-43B7A126DA40}" destId="{A2123C66-E4CA-4E68-B0BA-8FEC5B3FDDC4}" srcOrd="6" destOrd="0" presId="urn:microsoft.com/office/officeart/2008/layout/LinedList"/>
    <dgm:cxn modelId="{15224207-D29D-433A-BD07-1A83B1C05E31}" type="presParOf" srcId="{3C6AA5AE-BF71-4E54-9FFD-C1ACD7583299}" destId="{9E294345-00E0-4073-B1FA-02C0CAD1AD25}" srcOrd="4" destOrd="0" presId="urn:microsoft.com/office/officeart/2008/layout/LinedList"/>
    <dgm:cxn modelId="{12552B5D-C076-40BA-B21D-5D34FB0B71D8}" type="presParOf" srcId="{3C6AA5AE-BF71-4E54-9FFD-C1ACD7583299}" destId="{1E5CCAF0-60AD-4159-AF12-4D8AFFF382D9}" srcOrd="5" destOrd="0" presId="urn:microsoft.com/office/officeart/2008/layout/LinedList"/>
    <dgm:cxn modelId="{75DA9DFF-31ED-42EA-92D5-A288C0EA16F5}" type="presParOf" srcId="{1E5CCAF0-60AD-4159-AF12-4D8AFFF382D9}" destId="{FBF266A7-957F-40B3-BB17-3E184DA9E5B9}" srcOrd="0" destOrd="0" presId="urn:microsoft.com/office/officeart/2008/layout/LinedList"/>
    <dgm:cxn modelId="{E609D1DF-667E-4F18-9DA4-2A0EB803DDE6}" type="presParOf" srcId="{1E5CCAF0-60AD-4159-AF12-4D8AFFF382D9}" destId="{8B69533B-D845-41DF-A283-1DB5DCEAF7A3}" srcOrd="1" destOrd="0" presId="urn:microsoft.com/office/officeart/2008/layout/LinedList"/>
    <dgm:cxn modelId="{A69FB229-05A0-49C9-AA23-146516B01B12}" type="presParOf" srcId="{8B69533B-D845-41DF-A283-1DB5DCEAF7A3}" destId="{C081AA4D-9788-48F9-84AE-5615BF480A6C}" srcOrd="0" destOrd="0" presId="urn:microsoft.com/office/officeart/2008/layout/LinedList"/>
    <dgm:cxn modelId="{C56BCF4B-400F-4ED8-93DD-39C48A4CF228}" type="presParOf" srcId="{8B69533B-D845-41DF-A283-1DB5DCEAF7A3}" destId="{0F7C5A54-54FA-445A-9867-04495DDCB962}" srcOrd="1" destOrd="0" presId="urn:microsoft.com/office/officeart/2008/layout/LinedList"/>
    <dgm:cxn modelId="{46EF1DE6-CB27-4063-B5DA-C9CE8FE85DD6}" type="presParOf" srcId="{0F7C5A54-54FA-445A-9867-04495DDCB962}" destId="{A64C7AD5-9C13-4C22-8BE4-C6038CDB5958}" srcOrd="0" destOrd="0" presId="urn:microsoft.com/office/officeart/2008/layout/LinedList"/>
    <dgm:cxn modelId="{F28FCD65-9348-4FBF-87F3-8C71FC05DBFE}" type="presParOf" srcId="{0F7C5A54-54FA-445A-9867-04495DDCB962}" destId="{E8607C6B-DF43-4C7B-A9AC-2C0117A8A0CC}" srcOrd="1" destOrd="0" presId="urn:microsoft.com/office/officeart/2008/layout/LinedList"/>
    <dgm:cxn modelId="{E3662B04-7064-4876-8A74-FE048F2026BA}" type="presParOf" srcId="{0F7C5A54-54FA-445A-9867-04495DDCB962}" destId="{2B393B62-72D7-4D72-BB12-4D84FDF894AD}" srcOrd="2" destOrd="0" presId="urn:microsoft.com/office/officeart/2008/layout/LinedList"/>
    <dgm:cxn modelId="{8228D2E3-304C-4E3A-839C-107060EE05E3}" type="presParOf" srcId="{8B69533B-D845-41DF-A283-1DB5DCEAF7A3}" destId="{334DDD6A-882A-4700-B082-78073A94CB49}" srcOrd="2" destOrd="0" presId="urn:microsoft.com/office/officeart/2008/layout/LinedList"/>
    <dgm:cxn modelId="{7610EBFE-4417-4693-8067-8A6A343F0ADA}" type="presParOf" srcId="{8B69533B-D845-41DF-A283-1DB5DCEAF7A3}" destId="{884D8E38-E8C4-48C6-83A7-1AEE9D7494E7}" srcOrd="3" destOrd="0" presId="urn:microsoft.com/office/officeart/2008/layout/LinedList"/>
    <dgm:cxn modelId="{CB7AEE3D-701E-487C-AA78-66F398319240}" type="presParOf" srcId="{8B69533B-D845-41DF-A283-1DB5DCEAF7A3}" destId="{CB5628CC-985D-498D-AA94-D03161908278}" srcOrd="4" destOrd="0" presId="urn:microsoft.com/office/officeart/2008/layout/LinedList"/>
    <dgm:cxn modelId="{B74BD1B4-CA41-41A0-BBAE-198BBF49346E}" type="presParOf" srcId="{CB5628CC-985D-498D-AA94-D03161908278}" destId="{EB7674CE-CA8D-4515-B1C7-DB381760E272}" srcOrd="0" destOrd="0" presId="urn:microsoft.com/office/officeart/2008/layout/LinedList"/>
    <dgm:cxn modelId="{8F0B8318-D308-4963-A9EF-6AD2D8488AC6}" type="presParOf" srcId="{CB5628CC-985D-498D-AA94-D03161908278}" destId="{5322116C-12BF-442D-8A1A-251FF68FEBBD}" srcOrd="1" destOrd="0" presId="urn:microsoft.com/office/officeart/2008/layout/LinedList"/>
    <dgm:cxn modelId="{E3EF1089-D99C-4B2A-915E-2CC1D83C8216}" type="presParOf" srcId="{CB5628CC-985D-498D-AA94-D03161908278}" destId="{31A4C296-D926-4600-A370-47652D6FC873}" srcOrd="2" destOrd="0" presId="urn:microsoft.com/office/officeart/2008/layout/LinedList"/>
    <dgm:cxn modelId="{2B4BCCCC-2D4D-46C7-AB26-9E2A12B3E030}" type="presParOf" srcId="{8B69533B-D845-41DF-A283-1DB5DCEAF7A3}" destId="{9D86E0D4-03CF-486D-8314-A191C537AC11}" srcOrd="5" destOrd="0" presId="urn:microsoft.com/office/officeart/2008/layout/LinedList"/>
    <dgm:cxn modelId="{87F8136E-2432-432B-8848-27014051550D}" type="presParOf" srcId="{8B69533B-D845-41DF-A283-1DB5DCEAF7A3}" destId="{88B3EAD4-0D2A-4169-B21D-0DEB2471750D}" srcOrd="6" destOrd="0" presId="urn:microsoft.com/office/officeart/2008/layout/LinedList"/>
    <dgm:cxn modelId="{E48FC094-6C27-4B33-96ED-0A0300FCC04A}" type="presParOf" srcId="{3C6AA5AE-BF71-4E54-9FFD-C1ACD7583299}" destId="{7F33D391-95C4-4BD3-8A34-D6DE5A1E532B}" srcOrd="6" destOrd="0" presId="urn:microsoft.com/office/officeart/2008/layout/LinedList"/>
    <dgm:cxn modelId="{30AC78AA-CD96-4173-9859-8D859B83F3BA}" type="presParOf" srcId="{3C6AA5AE-BF71-4E54-9FFD-C1ACD7583299}" destId="{F9B11893-AB8E-4CC1-A6FE-559B8D650F69}" srcOrd="7" destOrd="0" presId="urn:microsoft.com/office/officeart/2008/layout/LinedList"/>
    <dgm:cxn modelId="{0B2A0D0C-00DF-41D4-B953-8B1F5AB029DA}" type="presParOf" srcId="{F9B11893-AB8E-4CC1-A6FE-559B8D650F69}" destId="{EB0B9F03-B605-4370-9C86-19D743382AD3}" srcOrd="0" destOrd="0" presId="urn:microsoft.com/office/officeart/2008/layout/LinedList"/>
    <dgm:cxn modelId="{96B77DEA-6BCE-4C8F-B7DB-045D5C14CC9B}" type="presParOf" srcId="{F9B11893-AB8E-4CC1-A6FE-559B8D650F69}" destId="{7661ECA6-17CD-4AFE-A378-E7CE62D97361}" srcOrd="1" destOrd="0" presId="urn:microsoft.com/office/officeart/2008/layout/LinedList"/>
    <dgm:cxn modelId="{AC8CF510-D870-4DC9-8B16-A45D9FB7544E}" type="presParOf" srcId="{7661ECA6-17CD-4AFE-A378-E7CE62D97361}" destId="{55CD79AD-A849-4E91-979B-E86B1E0D008C}" srcOrd="0" destOrd="0" presId="urn:microsoft.com/office/officeart/2008/layout/LinedList"/>
    <dgm:cxn modelId="{F537AB8B-EA1C-4FCF-9B78-E8CF3D70428B}" type="presParOf" srcId="{7661ECA6-17CD-4AFE-A378-E7CE62D97361}" destId="{C6CF32B5-3178-432C-B4B1-E7FAABA724CC}" srcOrd="1" destOrd="0" presId="urn:microsoft.com/office/officeart/2008/layout/LinedList"/>
    <dgm:cxn modelId="{0441F0D3-33CD-4FC6-A474-84564787AEE9}" type="presParOf" srcId="{C6CF32B5-3178-432C-B4B1-E7FAABA724CC}" destId="{D1DD8075-10F2-49D2-8B6D-F34536965226}" srcOrd="0" destOrd="0" presId="urn:microsoft.com/office/officeart/2008/layout/LinedList"/>
    <dgm:cxn modelId="{99C0EB85-1F6F-4AD9-ACF4-7544A2AE9AA7}" type="presParOf" srcId="{C6CF32B5-3178-432C-B4B1-E7FAABA724CC}" destId="{38D78077-83D4-4540-BD7A-DEDBACBCC5FC}" srcOrd="1" destOrd="0" presId="urn:microsoft.com/office/officeart/2008/layout/LinedList"/>
    <dgm:cxn modelId="{485D9D5B-EE7B-41E3-BB56-1B630580C163}" type="presParOf" srcId="{C6CF32B5-3178-432C-B4B1-E7FAABA724CC}" destId="{DF6DD6F1-88C3-44CE-A218-372E72BB7228}" srcOrd="2" destOrd="0" presId="urn:microsoft.com/office/officeart/2008/layout/LinedList"/>
    <dgm:cxn modelId="{EC42D20D-F217-4C96-A11E-B745FB6057BE}" type="presParOf" srcId="{7661ECA6-17CD-4AFE-A378-E7CE62D97361}" destId="{90EF6DB1-81B9-41B5-9DB4-FB4CE283F25C}" srcOrd="2" destOrd="0" presId="urn:microsoft.com/office/officeart/2008/layout/LinedList"/>
    <dgm:cxn modelId="{B274E951-28D1-4D8D-BA8A-257BF56F150E}" type="presParOf" srcId="{7661ECA6-17CD-4AFE-A378-E7CE62D97361}" destId="{3F3B784C-7590-4FC8-B67F-F1E09C74CD96}" srcOrd="3" destOrd="0" presId="urn:microsoft.com/office/officeart/2008/layout/LinedList"/>
    <dgm:cxn modelId="{9B5399BC-EB50-4C37-89AB-0112F8B01E3C}" type="presParOf" srcId="{7661ECA6-17CD-4AFE-A378-E7CE62D97361}" destId="{045E4FF7-AA7A-40D1-ADAD-731496441392}" srcOrd="4" destOrd="0" presId="urn:microsoft.com/office/officeart/2008/layout/LinedList"/>
    <dgm:cxn modelId="{7FCE564C-6B73-436D-8C61-46B034D5F2BD}" type="presParOf" srcId="{045E4FF7-AA7A-40D1-ADAD-731496441392}" destId="{07962832-225A-43C6-BDD5-06A1A7A9C3DA}" srcOrd="0" destOrd="0" presId="urn:microsoft.com/office/officeart/2008/layout/LinedList"/>
    <dgm:cxn modelId="{A0AF3396-DC18-4CB5-97FD-A9B609FD4197}" type="presParOf" srcId="{045E4FF7-AA7A-40D1-ADAD-731496441392}" destId="{9A45AF7C-47B5-4B36-967D-3B2AD86FB8B2}" srcOrd="1" destOrd="0" presId="urn:microsoft.com/office/officeart/2008/layout/LinedList"/>
    <dgm:cxn modelId="{9D84BB9A-F058-477D-9CB8-8F1F7E153D45}" type="presParOf" srcId="{045E4FF7-AA7A-40D1-ADAD-731496441392}" destId="{52D1268D-3BBE-42D6-B8FA-6A7EDEE3BB6B}" srcOrd="2" destOrd="0" presId="urn:microsoft.com/office/officeart/2008/layout/LinedList"/>
    <dgm:cxn modelId="{CE0DCEB9-54F5-4617-AC19-B10FBDC53609}" type="presParOf" srcId="{7661ECA6-17CD-4AFE-A378-E7CE62D97361}" destId="{37266345-8282-4E7C-A807-E1D975891EF8}" srcOrd="5" destOrd="0" presId="urn:microsoft.com/office/officeart/2008/layout/LinedList"/>
    <dgm:cxn modelId="{D716542F-A445-4981-B756-510807059147}" type="presParOf" srcId="{7661ECA6-17CD-4AFE-A378-E7CE62D97361}" destId="{283A6538-91B4-4519-B8E4-FDF4B61FD800}" srcOrd="6"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2B0B6-D65A-4C8E-AF6D-531709181970}">
      <dsp:nvSpPr>
        <dsp:cNvPr id="0" name=""/>
        <dsp:cNvSpPr/>
      </dsp:nvSpPr>
      <dsp:spPr>
        <a:xfrm>
          <a:off x="0" y="0"/>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05AA7E0-EC76-4591-B842-3100CAF2800C}">
      <dsp:nvSpPr>
        <dsp:cNvPr id="0" name=""/>
        <dsp:cNvSpPr/>
      </dsp:nvSpPr>
      <dsp:spPr>
        <a:xfrm>
          <a:off x="0" y="0"/>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DATA QUALITY AND DIVERSITY</a:t>
          </a:r>
        </a:p>
      </dsp:txBody>
      <dsp:txXfrm>
        <a:off x="0" y="0"/>
        <a:ext cx="2225611" cy="1387601"/>
      </dsp:txXfrm>
    </dsp:sp>
    <dsp:sp modelId="{164A832F-E51E-48CA-8354-545D1254DFB2}">
      <dsp:nvSpPr>
        <dsp:cNvPr id="0" name=""/>
        <dsp:cNvSpPr/>
      </dsp:nvSpPr>
      <dsp:spPr>
        <a:xfrm>
          <a:off x="2392357" y="48744"/>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effectLst/>
              <a:latin typeface="Söhne"/>
            </a:rPr>
            <a:t>Challenge:</a:t>
          </a:r>
          <a:r>
            <a:rPr lang="en-US" sz="1800" b="0" i="0" kern="1200" dirty="0">
              <a:effectLst/>
              <a:latin typeface="Söhne"/>
            </a:rPr>
            <a:t> Ensuring a comprehensive, diverse dataset of phishing URLs with accurate and relevant data.</a:t>
          </a:r>
          <a:endParaRPr lang="en-US" sz="1800" b="1" i="0" kern="1200" dirty="0">
            <a:latin typeface="Gill Sans Nova" panose="020B0602020104020203" pitchFamily="34" charset="0"/>
            <a:cs typeface="Gill Sans SemiBold" panose="020B0502020104020203" pitchFamily="34" charset="-79"/>
          </a:endParaRPr>
        </a:p>
      </dsp:txBody>
      <dsp:txXfrm>
        <a:off x="2392357" y="48744"/>
        <a:ext cx="8735525" cy="645018"/>
      </dsp:txXfrm>
    </dsp:sp>
    <dsp:sp modelId="{280C2D5A-601C-4399-A231-7FB982932FBE}">
      <dsp:nvSpPr>
        <dsp:cNvPr id="0" name=""/>
        <dsp:cNvSpPr/>
      </dsp:nvSpPr>
      <dsp:spPr>
        <a:xfrm>
          <a:off x="2225611" y="734525"/>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99135477-A02C-4F20-AEC8-0C68848F703D}">
      <dsp:nvSpPr>
        <dsp:cNvPr id="0" name=""/>
        <dsp:cNvSpPr/>
      </dsp:nvSpPr>
      <dsp:spPr>
        <a:xfrm>
          <a:off x="2392532" y="709519"/>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effectLst/>
              <a:latin typeface="Söhne"/>
            </a:rPr>
            <a:t>Solution:</a:t>
          </a:r>
          <a:r>
            <a:rPr lang="en-US" sz="1800" b="0" i="0" kern="1200" dirty="0">
              <a:effectLst/>
              <a:latin typeface="Söhne"/>
            </a:rPr>
            <a:t> Implement rigorous data cleaning and preprocessing, and continuously update the dataset from multiple reliable sources.</a:t>
          </a:r>
          <a:endParaRPr lang="en-US" sz="1800" b="1" i="0" kern="1200" dirty="0">
            <a:latin typeface="Gill Sans Nova" panose="020B0602020104020203" pitchFamily="34" charset="0"/>
            <a:cs typeface="Gill Sans SemiBold" panose="020B0502020104020203" pitchFamily="34" charset="-79"/>
          </a:endParaRPr>
        </a:p>
      </dsp:txBody>
      <dsp:txXfrm>
        <a:off x="2392532" y="709519"/>
        <a:ext cx="8735525" cy="645018"/>
      </dsp:txXfrm>
    </dsp:sp>
    <dsp:sp modelId="{A930FCBA-A5B3-4D0E-AF29-384DE6973F97}">
      <dsp:nvSpPr>
        <dsp:cNvPr id="0" name=""/>
        <dsp:cNvSpPr/>
      </dsp:nvSpPr>
      <dsp:spPr>
        <a:xfrm>
          <a:off x="2215462" y="1424707"/>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2099127-1739-46C6-BB51-88F5BA140B85}">
      <dsp:nvSpPr>
        <dsp:cNvPr id="0" name=""/>
        <dsp:cNvSpPr/>
      </dsp:nvSpPr>
      <dsp:spPr>
        <a:xfrm>
          <a:off x="0" y="1387601"/>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150BB4A-299E-43C7-9E89-F206645C22FC}">
      <dsp:nvSpPr>
        <dsp:cNvPr id="0" name=""/>
        <dsp:cNvSpPr/>
      </dsp:nvSpPr>
      <dsp:spPr>
        <a:xfrm>
          <a:off x="0" y="1184401"/>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FEATURE SELECTION AND ENGINEERING</a:t>
          </a:r>
        </a:p>
      </dsp:txBody>
      <dsp:txXfrm>
        <a:off x="0" y="1184401"/>
        <a:ext cx="2225611" cy="1387601"/>
      </dsp:txXfrm>
    </dsp:sp>
    <dsp:sp modelId="{38E80267-3108-42CF-8373-3976A9995072}">
      <dsp:nvSpPr>
        <dsp:cNvPr id="0" name=""/>
        <dsp:cNvSpPr/>
      </dsp:nvSpPr>
      <dsp:spPr>
        <a:xfrm>
          <a:off x="2392532" y="1419852"/>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effectLst/>
              <a:latin typeface="Söhne"/>
            </a:rPr>
            <a:t>Challenge:</a:t>
          </a:r>
          <a:r>
            <a:rPr lang="en-US" sz="1800" b="0" i="0" kern="1200" dirty="0">
              <a:effectLst/>
              <a:latin typeface="Söhne"/>
            </a:rPr>
            <a:t> Identifying the most relevant features to distinguish phishing URLs from legitimate ones.</a:t>
          </a:r>
          <a:endParaRPr lang="en-US" sz="1800" b="1" i="0" kern="1200" dirty="0">
            <a:latin typeface="Gill Sans Nova" panose="020B0602020104020203" pitchFamily="34" charset="0"/>
            <a:cs typeface="Gill Sans SemiBold" panose="020B0502020104020203" pitchFamily="34" charset="-79"/>
          </a:endParaRPr>
        </a:p>
      </dsp:txBody>
      <dsp:txXfrm>
        <a:off x="2392532" y="1419852"/>
        <a:ext cx="8735525" cy="645018"/>
      </dsp:txXfrm>
    </dsp:sp>
    <dsp:sp modelId="{599CC138-E99E-44AA-948A-FF3A06D4816E}">
      <dsp:nvSpPr>
        <dsp:cNvPr id="0" name=""/>
        <dsp:cNvSpPr/>
      </dsp:nvSpPr>
      <dsp:spPr>
        <a:xfrm>
          <a:off x="2225611" y="2064870"/>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8943A284-D2AA-40C8-BD35-A8DE699C577C}">
      <dsp:nvSpPr>
        <dsp:cNvPr id="0" name=""/>
        <dsp:cNvSpPr/>
      </dsp:nvSpPr>
      <dsp:spPr>
        <a:xfrm>
          <a:off x="2392532" y="2097121"/>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effectLst/>
              <a:latin typeface="Söhne"/>
            </a:rPr>
            <a:t>Solution: </a:t>
          </a:r>
          <a:r>
            <a:rPr lang="en-US" sz="1800" b="0" i="0" kern="1200" dirty="0">
              <a:effectLst/>
              <a:latin typeface="Söhne"/>
            </a:rPr>
            <a:t>Use correlation analysis, feature importance, and recursive feature elimination to select and engineer the most informative features.</a:t>
          </a:r>
          <a:endParaRPr lang="en-US" sz="1800" b="0" i="0" kern="1200" dirty="0">
            <a:latin typeface="Gill Sans Nova" panose="020B0602020104020203" pitchFamily="34" charset="0"/>
            <a:cs typeface="Gill Sans SemiBold" panose="020B0502020104020203" pitchFamily="34" charset="-79"/>
          </a:endParaRPr>
        </a:p>
      </dsp:txBody>
      <dsp:txXfrm>
        <a:off x="2392532" y="2097121"/>
        <a:ext cx="8735525" cy="645018"/>
      </dsp:txXfrm>
    </dsp:sp>
    <dsp:sp modelId="{07A2E6CD-6A65-47E3-AF38-D53D9D915F99}">
      <dsp:nvSpPr>
        <dsp:cNvPr id="0" name=""/>
        <dsp:cNvSpPr/>
      </dsp:nvSpPr>
      <dsp:spPr>
        <a:xfrm>
          <a:off x="2225611" y="2833579"/>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9E294345-00E0-4073-B1FA-02C0CAD1AD25}">
      <dsp:nvSpPr>
        <dsp:cNvPr id="0" name=""/>
        <dsp:cNvSpPr/>
      </dsp:nvSpPr>
      <dsp:spPr>
        <a:xfrm>
          <a:off x="0" y="2775203"/>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BF266A7-957F-40B3-BB17-3E184DA9E5B9}">
      <dsp:nvSpPr>
        <dsp:cNvPr id="0" name=""/>
        <dsp:cNvSpPr/>
      </dsp:nvSpPr>
      <dsp:spPr>
        <a:xfrm>
          <a:off x="30446" y="3140961"/>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effectLst/>
              <a:latin typeface="Söhne"/>
            </a:rPr>
            <a:t>MODEL OVERFITTING</a:t>
          </a:r>
          <a:endParaRPr lang="en-US" sz="2000" b="0" i="0" kern="1200" dirty="0">
            <a:latin typeface="Gill Sans Nova" panose="020B0602020104020203" pitchFamily="34" charset="0"/>
            <a:cs typeface="Gill Sans SemiBold" panose="020B0502020104020203" pitchFamily="34" charset="-79"/>
          </a:endParaRPr>
        </a:p>
      </dsp:txBody>
      <dsp:txXfrm>
        <a:off x="30446" y="3140961"/>
        <a:ext cx="2225611" cy="1387601"/>
      </dsp:txXfrm>
    </dsp:sp>
    <dsp:sp modelId="{E8607C6B-DF43-4C7B-A9AC-2C0117A8A0CC}">
      <dsp:nvSpPr>
        <dsp:cNvPr id="0" name=""/>
        <dsp:cNvSpPr/>
      </dsp:nvSpPr>
      <dsp:spPr>
        <a:xfrm>
          <a:off x="2392532" y="2807454"/>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tx1"/>
              </a:solidFill>
              <a:effectLst/>
              <a:latin typeface="Söhne"/>
            </a:rPr>
            <a:t>Challenge:</a:t>
          </a:r>
          <a:r>
            <a:rPr lang="en-US" sz="1800" b="0" i="0" kern="1200" dirty="0">
              <a:solidFill>
                <a:schemeClr val="tx1"/>
              </a:solidFill>
              <a:effectLst/>
              <a:latin typeface="Söhne"/>
            </a:rPr>
            <a:t> Preventing models from performing well on training data but poorly on unseen data.</a:t>
          </a:r>
          <a:endParaRPr lang="en-US" sz="1800" b="1" i="0" kern="1200" dirty="0">
            <a:latin typeface="Gill Sans Nova" panose="020B0602020104020203" pitchFamily="34" charset="0"/>
            <a:cs typeface="Gill Sans SemiBold" panose="020B0502020104020203" pitchFamily="34" charset="-79"/>
          </a:endParaRPr>
        </a:p>
      </dsp:txBody>
      <dsp:txXfrm>
        <a:off x="2392532" y="2807454"/>
        <a:ext cx="8735525" cy="645018"/>
      </dsp:txXfrm>
    </dsp:sp>
    <dsp:sp modelId="{334DDD6A-882A-4700-B082-78073A94CB49}">
      <dsp:nvSpPr>
        <dsp:cNvPr id="0" name=""/>
        <dsp:cNvSpPr/>
      </dsp:nvSpPr>
      <dsp:spPr>
        <a:xfrm>
          <a:off x="2225611" y="3452472"/>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5322116C-12BF-442D-8A1A-251FF68FEBBD}">
      <dsp:nvSpPr>
        <dsp:cNvPr id="0" name=""/>
        <dsp:cNvSpPr/>
      </dsp:nvSpPr>
      <dsp:spPr>
        <a:xfrm>
          <a:off x="2392532" y="3484723"/>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solidFill>
                <a:schemeClr val="tx1"/>
              </a:solidFill>
              <a:effectLst/>
              <a:latin typeface="Söhne"/>
            </a:rPr>
            <a:t>Solution:</a:t>
          </a:r>
          <a:r>
            <a:rPr lang="en-US" sz="1800" b="0" i="0" kern="1200" dirty="0">
              <a:solidFill>
                <a:schemeClr val="tx1"/>
              </a:solidFill>
              <a:effectLst/>
              <a:latin typeface="Söhne"/>
            </a:rPr>
            <a:t> Apply cross-validation, regularization, pruning, and hyperparameter tuning to balance bias and variance, ensuring robust model performance.</a:t>
          </a:r>
          <a:endParaRPr lang="en-US" sz="1800" b="1" i="0" kern="1200" dirty="0">
            <a:latin typeface="Gill Sans Nova" panose="020B0602020104020203" pitchFamily="34" charset="0"/>
            <a:cs typeface="Gill Sans SemiBold" panose="020B0502020104020203" pitchFamily="34" charset="-79"/>
          </a:endParaRPr>
        </a:p>
      </dsp:txBody>
      <dsp:txXfrm>
        <a:off x="2392532" y="3484723"/>
        <a:ext cx="8735525" cy="645018"/>
      </dsp:txXfrm>
    </dsp:sp>
    <dsp:sp modelId="{9D86E0D4-03CF-486D-8314-A191C537AC11}">
      <dsp:nvSpPr>
        <dsp:cNvPr id="0" name=""/>
        <dsp:cNvSpPr/>
      </dsp:nvSpPr>
      <dsp:spPr>
        <a:xfrm>
          <a:off x="2225611" y="4129741"/>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7F33D391-95C4-4BD3-8A34-D6DE5A1E532B}">
      <dsp:nvSpPr>
        <dsp:cNvPr id="0" name=""/>
        <dsp:cNvSpPr/>
      </dsp:nvSpPr>
      <dsp:spPr>
        <a:xfrm>
          <a:off x="0" y="4162805"/>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B0B9F03-B605-4370-9C86-19D743382AD3}">
      <dsp:nvSpPr>
        <dsp:cNvPr id="0" name=""/>
        <dsp:cNvSpPr/>
      </dsp:nvSpPr>
      <dsp:spPr>
        <a:xfrm>
          <a:off x="0" y="4162805"/>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Gill Sans Nova" panose="020B0602020104020203" pitchFamily="34" charset="0"/>
              <a:cs typeface="Gill Sans SemiBold" panose="020B0502020104020203" pitchFamily="34" charset="-79"/>
            </a:rPr>
            <a:t>REAL-TIME DETECTION AND SCALABILITY</a:t>
          </a:r>
          <a:endParaRPr lang="en-US" sz="2000" b="0" i="0" kern="1200" dirty="0">
            <a:latin typeface="Gill Sans Nova" panose="020B0602020104020203" pitchFamily="34" charset="0"/>
            <a:cs typeface="Gill Sans SemiBold" panose="020B0502020104020203" pitchFamily="34" charset="-79"/>
          </a:endParaRPr>
        </a:p>
      </dsp:txBody>
      <dsp:txXfrm>
        <a:off x="0" y="4162805"/>
        <a:ext cx="2225611" cy="1387601"/>
      </dsp:txXfrm>
    </dsp:sp>
    <dsp:sp modelId="{38D78077-83D4-4540-BD7A-DEDBACBCC5FC}">
      <dsp:nvSpPr>
        <dsp:cNvPr id="0" name=""/>
        <dsp:cNvSpPr/>
      </dsp:nvSpPr>
      <dsp:spPr>
        <a:xfrm>
          <a:off x="2392532" y="4195056"/>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chemeClr val="tx1"/>
              </a:solidFill>
              <a:effectLst/>
              <a:latin typeface="Söhne"/>
            </a:rPr>
            <a:t>Challenge:</a:t>
          </a:r>
          <a:r>
            <a:rPr lang="en-US" sz="1800" b="0" i="0" kern="1200" dirty="0">
              <a:solidFill>
                <a:schemeClr val="tx1"/>
              </a:solidFill>
              <a:effectLst/>
              <a:latin typeface="Söhne"/>
            </a:rPr>
            <a:t> Implementing a system that provides real-time detection while maintaining accuracy and scalability.</a:t>
          </a:r>
          <a:endParaRPr lang="en-US" sz="1800" b="1" i="0" kern="1200" dirty="0">
            <a:latin typeface="Gill Sans Nova" panose="020B0602020104020203" pitchFamily="34" charset="0"/>
            <a:cs typeface="Gill Sans SemiBold" panose="020B0502020104020203" pitchFamily="34" charset="-79"/>
          </a:endParaRPr>
        </a:p>
      </dsp:txBody>
      <dsp:txXfrm>
        <a:off x="2392532" y="4195056"/>
        <a:ext cx="8735525" cy="645018"/>
      </dsp:txXfrm>
    </dsp:sp>
    <dsp:sp modelId="{90EF6DB1-81B9-41B5-9DB4-FB4CE283F25C}">
      <dsp:nvSpPr>
        <dsp:cNvPr id="0" name=""/>
        <dsp:cNvSpPr/>
      </dsp:nvSpPr>
      <dsp:spPr>
        <a:xfrm>
          <a:off x="2225611" y="4840074"/>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9A45AF7C-47B5-4B36-967D-3B2AD86FB8B2}">
      <dsp:nvSpPr>
        <dsp:cNvPr id="0" name=""/>
        <dsp:cNvSpPr/>
      </dsp:nvSpPr>
      <dsp:spPr>
        <a:xfrm>
          <a:off x="2392532" y="4872325"/>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solidFill>
                <a:schemeClr val="tx1"/>
              </a:solidFill>
              <a:effectLst/>
              <a:latin typeface="Söhne"/>
            </a:rPr>
            <a:t>Solution:</a:t>
          </a:r>
          <a:r>
            <a:rPr lang="en-US" sz="1800" b="0" i="0" kern="1200" dirty="0">
              <a:solidFill>
                <a:schemeClr val="tx1"/>
              </a:solidFill>
              <a:effectLst/>
              <a:latin typeface="Söhne"/>
            </a:rPr>
            <a:t> Design a lightweight, efficient architecture using incremental learning and scalable cloud-based infrastructure for high throughput and timely responses.</a:t>
          </a:r>
          <a:endParaRPr lang="en-US" sz="1800" b="1" i="0" kern="1200" dirty="0">
            <a:latin typeface="Gill Sans Nova" panose="020B0602020104020203" pitchFamily="34" charset="0"/>
            <a:cs typeface="Gill Sans SemiBold" panose="020B0502020104020203" pitchFamily="34" charset="-79"/>
          </a:endParaRPr>
        </a:p>
      </dsp:txBody>
      <dsp:txXfrm>
        <a:off x="2392532" y="4872325"/>
        <a:ext cx="8735525" cy="645018"/>
      </dsp:txXfrm>
    </dsp:sp>
    <dsp:sp modelId="{37266345-8282-4E7C-A807-E1D975891EF8}">
      <dsp:nvSpPr>
        <dsp:cNvPr id="0" name=""/>
        <dsp:cNvSpPr/>
      </dsp:nvSpPr>
      <dsp:spPr>
        <a:xfrm>
          <a:off x="2225611" y="5517343"/>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102666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mailto:alokyadav0401@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33331" y="1215669"/>
            <a:ext cx="9144000" cy="2387600"/>
          </a:xfrm>
        </p:spPr>
        <p:txBody>
          <a:bodyPr/>
          <a:lstStyle/>
          <a:p>
            <a:r>
              <a:rPr lang="en-US" sz="5500" dirty="0"/>
              <a:t>CYBER SECURITY ATTACKS AND ITS MITIGATION:PHISHING URL DETECTION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707427"/>
            <a:ext cx="9144000" cy="1655762"/>
          </a:xfrm>
        </p:spPr>
        <p:txBody>
          <a:bodyPr/>
          <a:lstStyle/>
          <a:p>
            <a:r>
              <a:rPr lang="en-US" dirty="0"/>
              <a:t>AN ANALYSIS AND METHODOLOGICAL APPROACH</a:t>
            </a:r>
          </a:p>
        </p:txBody>
      </p:sp>
      <p:sp>
        <p:nvSpPr>
          <p:cNvPr id="4" name="TextBox 3">
            <a:extLst>
              <a:ext uri="{FF2B5EF4-FFF2-40B4-BE49-F238E27FC236}">
                <a16:creationId xmlns:a16="http://schemas.microsoft.com/office/drawing/2014/main" id="{2A09C30C-81BC-CBD7-6E35-30B92EE19E7A}"/>
              </a:ext>
            </a:extLst>
          </p:cNvPr>
          <p:cNvSpPr txBox="1"/>
          <p:nvPr/>
        </p:nvSpPr>
        <p:spPr>
          <a:xfrm>
            <a:off x="1300067" y="4535308"/>
            <a:ext cx="9144000" cy="1200329"/>
          </a:xfrm>
          <a:prstGeom prst="rect">
            <a:avLst/>
          </a:prstGeom>
          <a:noFill/>
        </p:spPr>
        <p:txBody>
          <a:bodyPr wrap="square" rtlCol="0">
            <a:spAutoFit/>
          </a:bodyPr>
          <a:lstStyle/>
          <a:p>
            <a:r>
              <a:rPr lang="en-IN"/>
              <a:t>                                                 PRESENTED </a:t>
            </a:r>
            <a:r>
              <a:rPr lang="en-IN" dirty="0"/>
              <a:t>BY : ALOK YADAV                                     </a:t>
            </a:r>
          </a:p>
          <a:p>
            <a:r>
              <a:rPr lang="en-IN" dirty="0"/>
              <a:t>                                                              </a:t>
            </a:r>
          </a:p>
          <a:p>
            <a:r>
              <a:rPr lang="en-IN" dirty="0"/>
              <a:t>                                                                            </a:t>
            </a:r>
          </a:p>
          <a:p>
            <a:endParaRPr lang="en-IN" dirty="0"/>
          </a:p>
        </p:txBody>
      </p:sp>
    </p:spTree>
    <p:extLst>
      <p:ext uri="{BB962C8B-B14F-4D97-AF65-F5344CB8AC3E}">
        <p14:creationId xmlns:p14="http://schemas.microsoft.com/office/powerpoint/2010/main" val="417536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970280" y="2054352"/>
            <a:ext cx="10551160" cy="1836928"/>
          </a:xfrm>
        </p:spPr>
        <p:txBody>
          <a:bodyPr/>
          <a:lstStyle/>
          <a:p>
            <a:r>
              <a:rPr lang="en-US" sz="4800" dirty="0">
                <a:latin typeface="Sagona Book (Headings)"/>
              </a:rPr>
              <a:t>Result And Discussion</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096717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Key Points</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709990" y="1609393"/>
            <a:ext cx="3551111" cy="2231330"/>
          </a:xfrm>
        </p:spPr>
        <p:txBody>
          <a:bodyPr/>
          <a:lstStyle/>
          <a:p>
            <a:endParaRPr lang="en-US" dirty="0"/>
          </a:p>
          <a:p>
            <a:endParaRPr lang="en-US" dirty="0"/>
          </a:p>
          <a:p>
            <a:r>
              <a:rPr lang="en-US" dirty="0"/>
              <a:t>Comprehensive Data Collection</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Effective Data Processing</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Advanced Machine Learning Models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Robust Feature Extraction</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Accurate Phishing URL Detection</a:t>
            </a:r>
          </a:p>
        </p:txBody>
      </p:sp>
    </p:spTree>
    <p:extLst>
      <p:ext uri="{BB962C8B-B14F-4D97-AF65-F5344CB8AC3E}">
        <p14:creationId xmlns:p14="http://schemas.microsoft.com/office/powerpoint/2010/main" val="327257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256032"/>
            <a:ext cx="10515600" cy="676656"/>
          </a:xfrm>
        </p:spPr>
        <p:txBody>
          <a:bodyPr/>
          <a:lstStyle/>
          <a:p>
            <a:r>
              <a:rPr lang="en-US" dirty="0"/>
              <a:t>Comprehensive Data Collection</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12064" y="1069848"/>
            <a:ext cx="10152888" cy="1097280"/>
          </a:xfrm>
        </p:spPr>
        <p:txBody>
          <a:bodyPr>
            <a:normAutofit fontScale="92500" lnSpcReduction="10000"/>
          </a:bodyPr>
          <a:lstStyle/>
          <a:p>
            <a:pPr marL="0" indent="0">
              <a:buNone/>
            </a:pPr>
            <a:r>
              <a:rPr lang="en-US" sz="1900" dirty="0"/>
              <a:t>The foundation of the project lies in the collection of a diverse and extensive dataset of phishing URLs from trusted sources. This dataset serves as the basis for training and evaluating machine learning models. Ensuring that the dataset includes a wide range of phishing techniques and examples helps in building a robust detection system that can generalize well to new, unseen phishing URLs.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12064" y="3022092"/>
            <a:ext cx="10308336" cy="1097280"/>
          </a:xfrm>
        </p:spPr>
        <p:txBody>
          <a:bodyPr>
            <a:normAutofit lnSpcReduction="10000"/>
          </a:bodyPr>
          <a:lstStyle/>
          <a:p>
            <a:pPr marL="0" indent="0">
              <a:buNone/>
            </a:pPr>
            <a:r>
              <a:rPr lang="en-US" dirty="0"/>
              <a:t>Data processing is a critical step that involves cleaning, normalizing, and transforming raw data into a format suitable for machine learning. This step ensures that the data is consistent, accurate, and ready for analysis. Key processes include removing duplicates, handling missing values, standardizing data formats, and scaling numerical features. Effective data processing improves the quality of the input data, leading to better model performance.</a:t>
            </a: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2024</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2" name="Title 1">
            <a:extLst>
              <a:ext uri="{FF2B5EF4-FFF2-40B4-BE49-F238E27FC236}">
                <a16:creationId xmlns:a16="http://schemas.microsoft.com/office/drawing/2014/main" id="{92868BF7-EC28-C9DA-B9AD-575C3FFBC932}"/>
              </a:ext>
            </a:extLst>
          </p:cNvPr>
          <p:cNvSpPr txBox="1">
            <a:spLocks/>
          </p:cNvSpPr>
          <p:nvPr/>
        </p:nvSpPr>
        <p:spPr>
          <a:xfrm>
            <a:off x="512064" y="2304288"/>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Effective Data Processing</a:t>
            </a:r>
          </a:p>
        </p:txBody>
      </p:sp>
      <p:sp>
        <p:nvSpPr>
          <p:cNvPr id="15" name="Title 1">
            <a:extLst>
              <a:ext uri="{FF2B5EF4-FFF2-40B4-BE49-F238E27FC236}">
                <a16:creationId xmlns:a16="http://schemas.microsoft.com/office/drawing/2014/main" id="{42FC53DB-E137-E242-EAB9-C9FB589832CD}"/>
              </a:ext>
            </a:extLst>
          </p:cNvPr>
          <p:cNvSpPr txBox="1">
            <a:spLocks/>
          </p:cNvSpPr>
          <p:nvPr/>
        </p:nvSpPr>
        <p:spPr>
          <a:xfrm>
            <a:off x="512064" y="4247388"/>
            <a:ext cx="1098325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Advanced Machine Learning Models</a:t>
            </a:r>
          </a:p>
        </p:txBody>
      </p:sp>
      <p:sp>
        <p:nvSpPr>
          <p:cNvPr id="16" name="Content Placeholder 6">
            <a:extLst>
              <a:ext uri="{FF2B5EF4-FFF2-40B4-BE49-F238E27FC236}">
                <a16:creationId xmlns:a16="http://schemas.microsoft.com/office/drawing/2014/main" id="{91CF2CA0-3102-33EE-2CD3-E6926E4DFD82}"/>
              </a:ext>
            </a:extLst>
          </p:cNvPr>
          <p:cNvSpPr txBox="1">
            <a:spLocks/>
          </p:cNvSpPr>
          <p:nvPr/>
        </p:nvSpPr>
        <p:spPr>
          <a:xfrm>
            <a:off x="512064" y="4965192"/>
            <a:ext cx="10308336" cy="1097280"/>
          </a:xfrm>
          <a:prstGeom prst="rect">
            <a:avLst/>
          </a:prstGeom>
        </p:spPr>
        <p:txBody>
          <a:bodyPr vert="horz" lIns="91440" tIns="45720" rIns="91440" bIns="45720" rtlCol="0">
            <a:normAutofit fontScale="85000" lnSpcReduction="10000"/>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dirty="0"/>
              <a:t>The project leverages advanced machine learning algorithms to build models capable of detecting phishing URLs with high accuracy. Algorithms such as Decision Trees, Random Forests, Support Vector Machines (SVM), and Neural Networks are employed. These models are trained on the processed dataset and optimized through hyperparameter tuning. The use of advanced machine learning techniques ensures that the detection system is capable of identifying even sophisticated phishing attempts.</a:t>
            </a:r>
          </a:p>
        </p:txBody>
      </p:sp>
    </p:spTree>
    <p:extLst>
      <p:ext uri="{BB962C8B-B14F-4D97-AF65-F5344CB8AC3E}">
        <p14:creationId xmlns:p14="http://schemas.microsoft.com/office/powerpoint/2010/main" val="27596003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436880" y="264541"/>
            <a:ext cx="10515600" cy="676656"/>
          </a:xfrm>
        </p:spPr>
        <p:txBody>
          <a:bodyPr/>
          <a:lstStyle/>
          <a:p>
            <a:r>
              <a:rPr lang="en-US" sz="5000" dirty="0"/>
              <a:t>Robust Feature Extraction	</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12064" y="1069848"/>
            <a:ext cx="10152888" cy="1677924"/>
          </a:xfrm>
        </p:spPr>
        <p:txBody>
          <a:bodyPr>
            <a:noAutofit/>
          </a:bodyPr>
          <a:lstStyle/>
          <a:p>
            <a:pPr marL="0" indent="0">
              <a:buNone/>
            </a:pPr>
            <a:r>
              <a:rPr lang="en-US" sz="1900" dirty="0"/>
              <a:t>Feature extraction involves identifying and deriving relevant features from the dataset that significantly impact the detection of phishing URLs. Examples of extracted features include URL length, presence of special characters, number of subdomains, and domain age. Robust feature extraction is crucial for enhancing model accuracy and efficiency, as it enables the model to focus on the most informative aspects of the data.</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40512" y="3894067"/>
            <a:ext cx="10308336" cy="1573672"/>
          </a:xfrm>
        </p:spPr>
        <p:txBody>
          <a:bodyPr>
            <a:noAutofit/>
          </a:bodyPr>
          <a:lstStyle/>
          <a:p>
            <a:pPr marL="0" indent="0">
              <a:buNone/>
            </a:pPr>
            <a:r>
              <a:rPr lang="en-US" dirty="0"/>
              <a:t>The ultimate goal of the project is to develop a system that can accurately detect phishing URLs in real-time. The trained machine learning models are evaluated using metrics such as accuracy, precision, recall, and F1-score to ensure their effectiveness. Accurate detection helps in preventing cyber attacks, protecting sensitive information, and enhancing overall cybersecurity. The system's ability to distinguish between legitimate and phishing URLs reduces the risk of falling victim to phishing schemes.</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2024</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12" name="Title 1">
            <a:extLst>
              <a:ext uri="{FF2B5EF4-FFF2-40B4-BE49-F238E27FC236}">
                <a16:creationId xmlns:a16="http://schemas.microsoft.com/office/drawing/2014/main" id="{92868BF7-EC28-C9DA-B9AD-575C3FFBC932}"/>
              </a:ext>
            </a:extLst>
          </p:cNvPr>
          <p:cNvSpPr txBox="1">
            <a:spLocks/>
          </p:cNvSpPr>
          <p:nvPr/>
        </p:nvSpPr>
        <p:spPr>
          <a:xfrm>
            <a:off x="436880" y="3005979"/>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5000" dirty="0"/>
              <a:t>Accurate Phishing URL Detection</a:t>
            </a:r>
          </a:p>
        </p:txBody>
      </p:sp>
      <p:sp>
        <p:nvSpPr>
          <p:cNvPr id="15" name="Title 1">
            <a:extLst>
              <a:ext uri="{FF2B5EF4-FFF2-40B4-BE49-F238E27FC236}">
                <a16:creationId xmlns:a16="http://schemas.microsoft.com/office/drawing/2014/main" id="{42FC53DB-E137-E242-EAB9-C9FB589832CD}"/>
              </a:ext>
            </a:extLst>
          </p:cNvPr>
          <p:cNvSpPr txBox="1">
            <a:spLocks/>
          </p:cNvSpPr>
          <p:nvPr/>
        </p:nvSpPr>
        <p:spPr>
          <a:xfrm>
            <a:off x="436880" y="4267962"/>
            <a:ext cx="11797792"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endParaRPr lang="en-US" sz="4500" dirty="0"/>
          </a:p>
        </p:txBody>
      </p:sp>
      <p:sp>
        <p:nvSpPr>
          <p:cNvPr id="16" name="Content Placeholder 6">
            <a:extLst>
              <a:ext uri="{FF2B5EF4-FFF2-40B4-BE49-F238E27FC236}">
                <a16:creationId xmlns:a16="http://schemas.microsoft.com/office/drawing/2014/main" id="{91CF2CA0-3102-33EE-2CD3-E6926E4DFD82}"/>
              </a:ext>
            </a:extLst>
          </p:cNvPr>
          <p:cNvSpPr txBox="1">
            <a:spLocks/>
          </p:cNvSpPr>
          <p:nvPr/>
        </p:nvSpPr>
        <p:spPr>
          <a:xfrm>
            <a:off x="512064" y="4965192"/>
            <a:ext cx="10308336" cy="1097280"/>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endParaRPr lang="en-US" dirty="0"/>
          </a:p>
        </p:txBody>
      </p:sp>
    </p:spTree>
    <p:extLst>
      <p:ext uri="{BB962C8B-B14F-4D97-AF65-F5344CB8AC3E}">
        <p14:creationId xmlns:p14="http://schemas.microsoft.com/office/powerpoint/2010/main" val="324225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89080" y="257681"/>
            <a:ext cx="6502620" cy="676656"/>
          </a:xfrm>
        </p:spPr>
        <p:txBody>
          <a:bodyPr anchor="b">
            <a:normAutofit/>
          </a:bodyPr>
          <a:lstStyle/>
          <a:p>
            <a:r>
              <a:rPr lang="en-US" sz="4100"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89080" y="934337"/>
            <a:ext cx="6502620" cy="5177213"/>
          </a:xfrm>
        </p:spPr>
        <p:txBody>
          <a:bodyPr>
            <a:normAutofit/>
          </a:bodyPr>
          <a:lstStyle/>
          <a:p>
            <a:pPr>
              <a:lnSpc>
                <a:spcPct val="90000"/>
              </a:lnSpc>
              <a:spcAft>
                <a:spcPts val="800"/>
              </a:spcAft>
            </a:pPr>
            <a:r>
              <a:rPr lang="en-US" sz="1700" dirty="0">
                <a:effectLst/>
              </a:rPr>
              <a:t>This project has successfully demonstrated the potential of using machine learning techniques to identify phishing URLs. The comprehensive data collection, detailed data processing, advanced model building, and robust feature extraction have culminated in a system capable of accurately distinguishing phishing URLs from legitimate ones.</a:t>
            </a:r>
          </a:p>
          <a:p>
            <a:pPr>
              <a:lnSpc>
                <a:spcPct val="90000"/>
              </a:lnSpc>
              <a:spcAft>
                <a:spcPts val="800"/>
              </a:spcAft>
            </a:pPr>
            <a:endParaRPr lang="en-US" sz="1700" dirty="0">
              <a:effectLst/>
            </a:endParaRPr>
          </a:p>
          <a:p>
            <a:pPr>
              <a:lnSpc>
                <a:spcPct val="90000"/>
              </a:lnSpc>
              <a:spcAft>
                <a:spcPts val="800"/>
              </a:spcAft>
            </a:pPr>
            <a:r>
              <a:rPr lang="en-US" sz="1700" dirty="0">
                <a:effectLst/>
              </a:rPr>
              <a:t>Key insights from the project highlight the effectiveness of features such as URL length, special character presence, and domain age in the detection process. The machine learning models, particularly those utilizing decision trees and neural networks, have shown high accuracy and efficiency in identifying phishing URLs. These findings underscore the promise of machine learning in bolstering cybersecurity against phishing attacks.</a:t>
            </a:r>
          </a:p>
          <a:p>
            <a:pPr>
              <a:lnSpc>
                <a:spcPct val="90000"/>
              </a:lnSpc>
              <a:spcAft>
                <a:spcPts val="800"/>
              </a:spcAft>
            </a:pPr>
            <a:endParaRPr lang="en-US" sz="1700" dirty="0">
              <a:effectLst/>
            </a:endParaRPr>
          </a:p>
          <a:p>
            <a:pPr>
              <a:lnSpc>
                <a:spcPct val="90000"/>
              </a:lnSpc>
              <a:spcAft>
                <a:spcPts val="800"/>
              </a:spcAft>
            </a:pPr>
            <a:r>
              <a:rPr lang="en-US" sz="1700" dirty="0">
                <a:effectLst/>
              </a:rPr>
              <a:t>Although the detection process currently requires manual entry of URLs for evaluation, the project lays a strong foundation for further development and automation. Automating the detection process will enhance speed, accuracy, and scalability, making it a more proactive approach to combating phishing threats.</a:t>
            </a:r>
          </a:p>
          <a:p>
            <a:pPr>
              <a:lnSpc>
                <a:spcPct val="90000"/>
              </a:lnSpc>
              <a:spcAft>
                <a:spcPts val="800"/>
              </a:spcAft>
            </a:pPr>
            <a:endParaRPr lang="en-US" sz="1700" dirty="0">
              <a:effectLst/>
            </a:endParaRPr>
          </a:p>
        </p:txBody>
      </p:sp>
      <p:pic>
        <p:nvPicPr>
          <p:cNvPr id="12" name="Picture Placeholder 11" descr="A computer with a hacker on the screen&#10;&#10;Description automatically generated">
            <a:extLst>
              <a:ext uri="{FF2B5EF4-FFF2-40B4-BE49-F238E27FC236}">
                <a16:creationId xmlns:a16="http://schemas.microsoft.com/office/drawing/2014/main" id="{5B20F001-74A9-36F8-4685-019F2D26FB99}"/>
              </a:ext>
            </a:extLst>
          </p:cNvPr>
          <p:cNvPicPr>
            <a:picLocks noGrp="1" noChangeAspect="1"/>
          </p:cNvPicPr>
          <p:nvPr>
            <p:ph type="pic" idx="1"/>
          </p:nvPr>
        </p:nvPicPr>
        <p:blipFill rotWithShape="1">
          <a:blip r:embed="rId2"/>
          <a:srcRect l="20237" r="29951"/>
          <a:stretch/>
        </p:blipFill>
        <p:spPr>
          <a:xfrm>
            <a:off x="7815470" y="10"/>
            <a:ext cx="4376530" cy="6018391"/>
          </a:xfrm>
          <a:no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2024</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389540"/>
            <a:ext cx="3168489" cy="421557"/>
          </a:xfrm>
        </p:spPr>
        <p:txBody>
          <a:bodyPr anchor="ctr">
            <a:noAutofit/>
          </a:bodyPr>
          <a:lstStyle/>
          <a:p>
            <a:pPr>
              <a:lnSpc>
                <a:spcPct val="90000"/>
              </a:lnSpc>
              <a:spcAft>
                <a:spcPts val="600"/>
              </a:spcAft>
            </a:pPr>
            <a:r>
              <a:rPr lang="en-US" dirty="0"/>
              <a:t>CYBER SECURITY ATTACKS AND ITS MITIGATION </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14</a:t>
            </a:fld>
            <a:endParaRPr lang="en-US"/>
          </a:p>
        </p:txBody>
      </p:sp>
    </p:spTree>
    <p:extLst>
      <p:ext uri="{BB962C8B-B14F-4D97-AF65-F5344CB8AC3E}">
        <p14:creationId xmlns:p14="http://schemas.microsoft.com/office/powerpoint/2010/main" val="3418206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365760" y="82296"/>
            <a:ext cx="10515600" cy="676656"/>
          </a:xfrm>
        </p:spPr>
        <p:txBody>
          <a:bodyPr/>
          <a:lstStyle/>
          <a:p>
            <a:r>
              <a:rPr lang="en-US" dirty="0"/>
              <a:t>Challenges and Solutions</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3285184427"/>
              </p:ext>
            </p:extLst>
          </p:nvPr>
        </p:nvGraphicFramePr>
        <p:xfrm>
          <a:off x="393382" y="815276"/>
          <a:ext cx="11128058" cy="5550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2024</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2" name="Straight Connector 1">
            <a:extLst>
              <a:ext uri="{FF2B5EF4-FFF2-40B4-BE49-F238E27FC236}">
                <a16:creationId xmlns:a16="http://schemas.microsoft.com/office/drawing/2014/main" id="{40A81239-3248-CA28-6ED7-EDE54217C228}"/>
              </a:ext>
            </a:extLst>
          </p:cNvPr>
          <p:cNvSpPr/>
          <p:nvPr/>
        </p:nvSpPr>
        <p:spPr>
          <a:xfrm>
            <a:off x="2618994" y="820313"/>
            <a:ext cx="8902446" cy="0"/>
          </a:xfrm>
          <a:prstGeom prst="line">
            <a:avLst/>
          </a:prstGeom>
          <a:scene3d>
            <a:camera prst="orthographicFront"/>
            <a:lightRig rig="threePt" dir="t">
              <a:rot lat="0" lon="0" rev="7500000"/>
            </a:lightRig>
          </a:scene3d>
          <a:sp3d z="127000" prstMaterial="matte"/>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endParaRPr lang="en-IN"/>
          </a:p>
        </p:txBody>
      </p:sp>
    </p:spTree>
    <p:extLst>
      <p:ext uri="{BB962C8B-B14F-4D97-AF65-F5344CB8AC3E}">
        <p14:creationId xmlns:p14="http://schemas.microsoft.com/office/powerpoint/2010/main" val="123413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Future Works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a:xfrm>
            <a:off x="821944" y="1677225"/>
            <a:ext cx="2826512" cy="827850"/>
          </a:xfrm>
        </p:spPr>
        <p:txBody>
          <a:bodyPr>
            <a:normAutofit fontScale="92500" lnSpcReduction="10000"/>
          </a:bodyPr>
          <a:lstStyle/>
          <a:p>
            <a:r>
              <a:rPr lang="en-US" dirty="0"/>
              <a:t>Automated URL Monitoring and Detection</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sz="1800" kern="0" dirty="0">
                <a:effectLst/>
                <a:latin typeface="Gill Sans Nova Light (Body)"/>
                <a:ea typeface="Times New Roman" panose="02020603050405020304" pitchFamily="18" charset="0"/>
              </a:rPr>
              <a:t>Develop a system that automatically scans and evaluates URLs in real-time, eliminating the need for manual input.</a:t>
            </a:r>
          </a:p>
          <a:p>
            <a:endParaRPr lang="en-US" sz="1800" kern="0" dirty="0">
              <a:effectLst/>
              <a:latin typeface="Gill Sans Nova Light (Body)"/>
              <a:ea typeface="Times New Roman" panose="02020603050405020304" pitchFamily="18" charset="0"/>
            </a:endParaRPr>
          </a:p>
          <a:p>
            <a:r>
              <a:rPr lang="en-US" sz="1800" kern="0" dirty="0">
                <a:effectLst/>
                <a:latin typeface="Gill Sans Nova Light (Body)"/>
                <a:ea typeface="Times New Roman" panose="02020603050405020304" pitchFamily="18" charset="0"/>
              </a:rPr>
              <a:t>Integrate with web browsers and email clients to check URLs automatically as they are accessed or received.</a:t>
            </a:r>
            <a:endParaRPr lang="en-US" dirty="0">
              <a:latin typeface="Gill Sans Nova Light (Body)"/>
            </a:endParaRPr>
          </a:p>
          <a:p>
            <a:endParaRPr lang="en-US" dirty="0">
              <a:latin typeface="Gill Sans Nova Light (Body)"/>
            </a:endParaRPr>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a:xfrm>
            <a:off x="4801616" y="1752822"/>
            <a:ext cx="3016504" cy="676656"/>
          </a:xfrm>
        </p:spPr>
        <p:txBody>
          <a:bodyPr>
            <a:normAutofit/>
          </a:bodyPr>
          <a:lstStyle/>
          <a:p>
            <a:r>
              <a:rPr lang="en-US" dirty="0"/>
              <a:t>Integration of Real-Time Data Feeds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sz="1800" kern="0" dirty="0">
                <a:effectLst/>
                <a:latin typeface="Gill Sans Nova Light (Body)"/>
                <a:ea typeface="Times New Roman" panose="02020603050405020304" pitchFamily="18" charset="0"/>
              </a:rPr>
              <a:t>Implement real-time data feeds from various online sources to continuously update the dataset with the latest phishing URLs. </a:t>
            </a:r>
          </a:p>
          <a:p>
            <a:endParaRPr lang="en-US" sz="1800" kern="0" dirty="0">
              <a:effectLst/>
              <a:latin typeface="Gill Sans Nova Light (Body)"/>
              <a:ea typeface="Times New Roman" panose="02020603050405020304" pitchFamily="18" charset="0"/>
            </a:endParaRPr>
          </a:p>
          <a:p>
            <a:r>
              <a:rPr lang="en-US" sz="1800" kern="0" dirty="0">
                <a:effectLst/>
                <a:latin typeface="Gill Sans Nova Light (Body)"/>
                <a:ea typeface="Times New Roman" panose="02020603050405020304" pitchFamily="18" charset="0"/>
              </a:rPr>
              <a:t>Enhance the system's ability to promptly detect new and emerging phishing threats.</a:t>
            </a:r>
            <a:endParaRPr lang="en-US" dirty="0">
              <a:latin typeface="Gill Sans Nova Light (Body)"/>
            </a:endParaRPr>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a:xfrm>
            <a:off x="8971280" y="1718228"/>
            <a:ext cx="2826512" cy="676656"/>
          </a:xfrm>
        </p:spPr>
        <p:txBody>
          <a:bodyPr>
            <a:normAutofit fontScale="85000" lnSpcReduction="20000"/>
          </a:bodyPr>
          <a:lstStyle/>
          <a:p>
            <a:r>
              <a:rPr lang="en-US" dirty="0"/>
              <a:t>Incorporation of Natural Language Processing (NLP)</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sz="1800" kern="0" dirty="0">
                <a:effectLst/>
                <a:latin typeface="Gill Sans Nova Light (Body)"/>
                <a:ea typeface="Times New Roman" panose="02020603050405020304" pitchFamily="18" charset="0"/>
              </a:rPr>
              <a:t>Use NLP techniques to analyze the content of URLs, such as webpage text and metadata, for more accurate detection.</a:t>
            </a:r>
          </a:p>
          <a:p>
            <a:endParaRPr lang="en-US" sz="1800" kern="0" dirty="0">
              <a:effectLst/>
              <a:latin typeface="Gill Sans Nova Light (Body)"/>
              <a:ea typeface="Times New Roman" panose="02020603050405020304" pitchFamily="18" charset="0"/>
            </a:endParaRPr>
          </a:p>
          <a:p>
            <a:r>
              <a:rPr lang="en-US" sz="1800" kern="0" dirty="0">
                <a:effectLst/>
                <a:latin typeface="Gill Sans Nova Light (Body)"/>
                <a:ea typeface="Times New Roman" panose="02020603050405020304" pitchFamily="18" charset="0"/>
              </a:rPr>
              <a:t>Identify phishing attempts that employ sophisticated language and content manipulation.</a:t>
            </a:r>
            <a:endParaRPr lang="en-US" dirty="0">
              <a:latin typeface="Gill Sans Nova Light (Body)"/>
            </a:endParaRPr>
          </a:p>
          <a:p>
            <a:endParaRPr lang="en-US" dirty="0">
              <a:latin typeface="Gill Sans Nova Light (Body)"/>
            </a:endParaRPr>
          </a:p>
          <a:p>
            <a:endParaRPr lang="en-US" dirty="0">
              <a:latin typeface="Gill Sans Nova Light (Body)"/>
            </a:endParaRP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11649412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Future Works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a:xfrm>
            <a:off x="365760" y="1560798"/>
            <a:ext cx="3875024" cy="827850"/>
          </a:xfrm>
        </p:spPr>
        <p:txBody>
          <a:bodyPr>
            <a:normAutofit/>
          </a:bodyPr>
          <a:lstStyle/>
          <a:p>
            <a:r>
              <a:rPr lang="en-US" dirty="0"/>
              <a:t>Development of a Browser Extension</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sz="1800" kern="0" dirty="0">
                <a:effectLst/>
                <a:latin typeface="Gill Sans Nova Light (Body)"/>
                <a:ea typeface="Times New Roman" panose="02020603050405020304" pitchFamily="18" charset="0"/>
              </a:rPr>
              <a:t>Create a browser extension that uses the trained model to provide real-time phishing URL detection and warnings to users.</a:t>
            </a:r>
          </a:p>
          <a:p>
            <a:endParaRPr lang="en-US" sz="1800" kern="0" dirty="0">
              <a:effectLst/>
              <a:latin typeface="Gill Sans Nova Light (Body)"/>
              <a:ea typeface="Times New Roman" panose="02020603050405020304" pitchFamily="18" charset="0"/>
            </a:endParaRPr>
          </a:p>
          <a:p>
            <a:r>
              <a:rPr lang="en-US" sz="1800" kern="0" dirty="0">
                <a:effectLst/>
                <a:latin typeface="Gill Sans Nova Light (Body)"/>
                <a:ea typeface="Times New Roman" panose="02020603050405020304" pitchFamily="18" charset="0"/>
              </a:rPr>
              <a:t>Increase user accessibility and protection while browsing the web.</a:t>
            </a:r>
            <a:endParaRPr lang="en-US" dirty="0">
              <a:latin typeface="Gill Sans Nova Light (Body)"/>
            </a:endParaRPr>
          </a:p>
          <a:p>
            <a:endParaRPr lang="en-US" dirty="0">
              <a:latin typeface="Gill Sans Nova Light (Body)"/>
            </a:endParaRPr>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a:xfrm>
            <a:off x="4559808" y="1532698"/>
            <a:ext cx="3733800" cy="959740"/>
          </a:xfrm>
        </p:spPr>
        <p:txBody>
          <a:bodyPr>
            <a:normAutofit/>
          </a:bodyPr>
          <a:lstStyle/>
          <a:p>
            <a:r>
              <a:rPr lang="en-US" dirty="0"/>
              <a:t>Continuous Model Training and Adaptation</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normAutofit/>
          </a:bodyPr>
          <a:lstStyle/>
          <a:p>
            <a:r>
              <a:rPr lang="en-US" sz="1800" kern="0" dirty="0">
                <a:effectLst/>
                <a:latin typeface="Gill Sans Nova Light (Body)"/>
                <a:ea typeface="Times New Roman" panose="02020603050405020304" pitchFamily="18" charset="0"/>
              </a:rPr>
              <a:t>Set up an automated pipeline for continuous model training with new data to adapt to evolving phishing tactics.</a:t>
            </a:r>
          </a:p>
          <a:p>
            <a:endParaRPr lang="en-US" kern="0" dirty="0">
              <a:latin typeface="Gill Sans Nova Light (Body)"/>
              <a:ea typeface="Times New Roman" panose="02020603050405020304" pitchFamily="18" charset="0"/>
            </a:endParaRPr>
          </a:p>
          <a:p>
            <a:r>
              <a:rPr lang="en-US" sz="1800" kern="0" dirty="0">
                <a:effectLst/>
                <a:latin typeface="Gill Sans Nova Light (Body)"/>
                <a:ea typeface="Times New Roman" panose="02020603050405020304" pitchFamily="18" charset="0"/>
              </a:rPr>
              <a:t>Ensure the detection system remains up-to-date and effective against the latest phishing techniques.</a:t>
            </a:r>
            <a:endParaRPr lang="en-US" dirty="0">
              <a:latin typeface="Gill Sans Nova Light (Body)"/>
            </a:endParaRPr>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a:xfrm>
            <a:off x="8941815" y="1556956"/>
            <a:ext cx="2469523" cy="831692"/>
          </a:xfrm>
        </p:spPr>
        <p:txBody>
          <a:bodyPr>
            <a:normAutofit fontScale="85000" lnSpcReduction="10000"/>
          </a:bodyPr>
          <a:lstStyle/>
          <a:p>
            <a:r>
              <a:rPr lang="en-US" dirty="0"/>
              <a:t>Integration with Threat Intelligence Platforms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sz="1800" kern="0" dirty="0">
                <a:effectLst/>
                <a:latin typeface="Gill Sans Nova Light (Body)"/>
                <a:ea typeface="Times New Roman" panose="02020603050405020304" pitchFamily="18" charset="0"/>
              </a:rPr>
              <a:t>Link the detection system with existing threat intelligence platforms for comprehensive threat analysis and response.</a:t>
            </a:r>
          </a:p>
          <a:p>
            <a:endParaRPr lang="en-US" sz="1800" kern="0" dirty="0">
              <a:effectLst/>
              <a:latin typeface="Gill Sans Nova Light (Body)"/>
              <a:ea typeface="Times New Roman" panose="02020603050405020304" pitchFamily="18" charset="0"/>
            </a:endParaRPr>
          </a:p>
          <a:p>
            <a:r>
              <a:rPr lang="en-US" sz="1800" kern="0" dirty="0">
                <a:effectLst/>
                <a:latin typeface="Gill Sans Nova Light (Body)"/>
                <a:ea typeface="Times New Roman" panose="02020603050405020304" pitchFamily="18" charset="0"/>
              </a:rPr>
              <a:t>Provide a holistic approach to cybersecurity, combining multiple data sources and detection methods.</a:t>
            </a:r>
            <a:endParaRPr lang="en-US" dirty="0">
              <a:latin typeface="Gill Sans Nova Light (Body)"/>
            </a:endParaRPr>
          </a:p>
          <a:p>
            <a:endParaRPr lang="en-US" dirty="0">
              <a:latin typeface="Gill Sans Nova Light (Body)"/>
            </a:endParaRP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271713547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Alok Yadav</a:t>
            </a:r>
          </a:p>
          <a:p>
            <a:r>
              <a:rPr lang="en-US" dirty="0">
                <a:hlinkClick r:id="rId2"/>
              </a:rPr>
              <a:t>alokyadav0401@gmail.com</a:t>
            </a:r>
            <a:endParaRPr lang="en-US" dirty="0"/>
          </a:p>
          <a:p>
            <a:endParaRPr lang="en-US" dirty="0"/>
          </a:p>
        </p:txBody>
      </p:sp>
    </p:spTree>
    <p:extLst>
      <p:ext uri="{BB962C8B-B14F-4D97-AF65-F5344CB8AC3E}">
        <p14:creationId xmlns:p14="http://schemas.microsoft.com/office/powerpoint/2010/main" val="2577936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Index</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677928636"/>
              </p:ext>
            </p:extLst>
          </p:nvPr>
        </p:nvGraphicFramePr>
        <p:xfrm>
          <a:off x="7791450" y="1169988"/>
          <a:ext cx="4132263" cy="4903459"/>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METHODOLOGY</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RESULT AND DISSCUSSION</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 AND FUTURE WORKS</a:t>
                      </a:r>
                    </a:p>
                    <a:p>
                      <a:pPr marL="0" algn="r" defTabSz="914400" rtl="0" eaLnBrk="1" latinLnBrk="0" hangingPunct="1"/>
                      <a:r>
                        <a:rPr lang="en-US" sz="1800" kern="1200" dirty="0">
                          <a:solidFill>
                            <a:schemeClr val="tx1"/>
                          </a:solidFill>
                          <a:latin typeface="+mj-lt"/>
                          <a:ea typeface="+mn-ea"/>
                          <a:cs typeface="+mn-cs"/>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END</a:t>
                      </a:r>
                    </a:p>
                    <a:p>
                      <a:pPr marL="0" algn="r" defTabSz="914400" rtl="0" eaLnBrk="1" latinLnBrk="0" hangingPunct="1"/>
                      <a:r>
                        <a:rPr lang="en-US" sz="1800" kern="1200" dirty="0">
                          <a:solidFill>
                            <a:schemeClr val="tx1"/>
                          </a:solidFill>
                          <a:latin typeface="+mj-lt"/>
                          <a:ea typeface="+mn-ea"/>
                          <a:cs typeface="+mn-cs"/>
                        </a:rPr>
                        <a:t>18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D674F6C-67EF-BB42-45A8-982494F48A30}"/>
              </a:ext>
            </a:extLst>
          </p:cNvPr>
          <p:cNvPicPr>
            <a:picLocks noGrp="1" noChangeAspect="1"/>
          </p:cNvPicPr>
          <p:nvPr>
            <p:ph type="pic" idx="1"/>
          </p:nvPr>
        </p:nvPicPr>
        <p:blipFill rotWithShape="1">
          <a:blip r:embed="rId2"/>
          <a:srcRect l="-946" t="7067" r="219" b="13190"/>
          <a:stretch/>
        </p:blipFill>
        <p:spPr>
          <a:xfrm>
            <a:off x="6634480" y="1737915"/>
            <a:ext cx="5557520" cy="3382169"/>
          </a:xfrm>
        </p:spPr>
      </p:pic>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43991" y="40962"/>
            <a:ext cx="6502620" cy="676656"/>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0" y="624731"/>
            <a:ext cx="8854751" cy="5684629"/>
          </a:xfrm>
        </p:spPr>
        <p:txBody>
          <a:bodyPr>
            <a:noAutofit/>
          </a:bodyPr>
          <a:lstStyle/>
          <a:p>
            <a:r>
              <a:rPr lang="en-US" sz="1200" b="1" dirty="0"/>
              <a:t>1. Project Overview</a:t>
            </a:r>
          </a:p>
          <a:p>
            <a:endParaRPr lang="en-US" sz="1200" dirty="0"/>
          </a:p>
          <a:p>
            <a:r>
              <a:rPr lang="en-US" sz="1250" dirty="0">
                <a:effectLst/>
                <a:ea typeface="Calibri" panose="020F0502020204030204" pitchFamily="34" charset="0"/>
              </a:rPr>
              <a:t>In light of the fact that the world becomes more and more involved in the Internet and electronics devices, the level and frequency of cyber threats increase significantly. Cyber threats on the other hand can be defined as intentional activities directed towards the information systems, structures, computer networks or even gadgets with an intention of losing, altering or deleting some information. Some of the threats are; virus, worm, Trojans, ransomware, phishing and other complicated modus operands like </a:t>
            </a:r>
            <a:r>
              <a:rPr lang="en-US" sz="1250" dirty="0" err="1">
                <a:effectLst/>
                <a:ea typeface="Calibri" panose="020F0502020204030204" pitchFamily="34" charset="0"/>
              </a:rPr>
              <a:t>APTs.</a:t>
            </a:r>
            <a:endParaRPr lang="en-US" sz="1250" dirty="0"/>
          </a:p>
          <a:p>
            <a:endParaRPr lang="en-US" sz="1200" dirty="0"/>
          </a:p>
          <a:p>
            <a:r>
              <a:rPr lang="en-US" sz="1200" b="1" dirty="0"/>
              <a:t>2. Objectives</a:t>
            </a:r>
            <a:endParaRPr lang="en-US" sz="1200" dirty="0"/>
          </a:p>
          <a:p>
            <a:pPr algn="just">
              <a:lnSpc>
                <a:spcPct val="200000"/>
              </a:lnSpc>
            </a:pPr>
            <a:r>
              <a:rPr lang="en-US" sz="1250" dirty="0">
                <a:effectLst/>
                <a:ea typeface="Calibri" panose="020F0502020204030204" pitchFamily="34" charset="0"/>
              </a:rPr>
              <a:t>The primary objectives of this project are to:</a:t>
            </a:r>
            <a:endParaRPr lang="en-IN" sz="1250" dirty="0">
              <a:effectLst/>
              <a:ea typeface="Calibri" panose="020F0502020204030204" pitchFamily="34" charset="0"/>
            </a:endParaRPr>
          </a:p>
          <a:p>
            <a:pPr>
              <a:lnSpc>
                <a:spcPct val="150000"/>
              </a:lnSpc>
            </a:pPr>
            <a:r>
              <a:rPr lang="en-IN" sz="1250" b="1" dirty="0">
                <a:effectLst/>
                <a:ea typeface="Times New Roman" panose="02020603050405020304" pitchFamily="18" charset="0"/>
                <a:cs typeface="Times New Roman" panose="02020603050405020304" pitchFamily="18" charset="0"/>
              </a:rPr>
              <a:t>·</a:t>
            </a:r>
            <a:r>
              <a:rPr lang="en-IN" sz="1250" dirty="0">
                <a:effectLst/>
                <a:ea typeface="Times New Roman" panose="02020603050405020304" pitchFamily="18" charset="0"/>
              </a:rPr>
              <a:t> Conduct a thorough analysis of current cyber threats and the methodologies employed by hackers.</a:t>
            </a:r>
            <a:endParaRPr lang="en-IN" sz="1250" dirty="0">
              <a:effectLst/>
              <a:ea typeface="Calibri" panose="020F0502020204030204" pitchFamily="34" charset="0"/>
            </a:endParaRPr>
          </a:p>
          <a:p>
            <a:pPr>
              <a:lnSpc>
                <a:spcPct val="150000"/>
              </a:lnSpc>
            </a:pPr>
            <a:r>
              <a:rPr lang="en-IN" sz="1250" b="1" dirty="0">
                <a:effectLst/>
                <a:ea typeface="Times New Roman" panose="02020603050405020304" pitchFamily="18" charset="0"/>
                <a:cs typeface="Times New Roman" panose="02020603050405020304" pitchFamily="18" charset="0"/>
              </a:rPr>
              <a:t>·</a:t>
            </a:r>
            <a:r>
              <a:rPr lang="en-IN" sz="1250" dirty="0">
                <a:effectLst/>
                <a:ea typeface="Times New Roman" panose="02020603050405020304" pitchFamily="18" charset="0"/>
              </a:rPr>
              <a:t> Identify common vulnerabilities and assess the risk they pose to various systems and networks.</a:t>
            </a:r>
            <a:endParaRPr lang="en-IN" sz="1250" dirty="0">
              <a:effectLst/>
              <a:ea typeface="Calibri" panose="020F0502020204030204" pitchFamily="34" charset="0"/>
            </a:endParaRPr>
          </a:p>
          <a:p>
            <a:pPr>
              <a:lnSpc>
                <a:spcPct val="150000"/>
              </a:lnSpc>
            </a:pPr>
            <a:r>
              <a:rPr lang="en-IN" sz="1250" b="1" dirty="0">
                <a:effectLst/>
                <a:ea typeface="Times New Roman" panose="02020603050405020304" pitchFamily="18" charset="0"/>
                <a:cs typeface="Times New Roman" panose="02020603050405020304" pitchFamily="18" charset="0"/>
              </a:rPr>
              <a:t>·</a:t>
            </a:r>
            <a:r>
              <a:rPr lang="en-IN" sz="1250" dirty="0">
                <a:effectLst/>
                <a:ea typeface="Times New Roman" panose="02020603050405020304" pitchFamily="18" charset="0"/>
              </a:rPr>
              <a:t> Develop and propose effective mitigation strategies to enhance cybersecurity defences.</a:t>
            </a:r>
            <a:endParaRPr lang="en-IN" sz="1250" dirty="0">
              <a:effectLst/>
              <a:ea typeface="Calibri" panose="020F0502020204030204" pitchFamily="34" charset="0"/>
            </a:endParaRPr>
          </a:p>
          <a:p>
            <a:pPr>
              <a:lnSpc>
                <a:spcPct val="150000"/>
              </a:lnSpc>
            </a:pPr>
            <a:r>
              <a:rPr lang="en-IN" sz="1250" b="1" dirty="0">
                <a:effectLst/>
                <a:ea typeface="Times New Roman" panose="02020603050405020304" pitchFamily="18" charset="0"/>
                <a:cs typeface="Times New Roman" panose="02020603050405020304" pitchFamily="18" charset="0"/>
              </a:rPr>
              <a:t>·</a:t>
            </a:r>
            <a:r>
              <a:rPr lang="en-IN" sz="1250" dirty="0">
                <a:effectLst/>
                <a:ea typeface="Times New Roman" panose="02020603050405020304" pitchFamily="18" charset="0"/>
              </a:rPr>
              <a:t> Create a framework for rapid incident response and recovery.</a:t>
            </a:r>
            <a:endParaRPr lang="en-IN" sz="1250" dirty="0">
              <a:effectLst/>
              <a:ea typeface="Calibri" panose="020F0502020204030204" pitchFamily="34" charset="0"/>
            </a:endParaRPr>
          </a:p>
          <a:p>
            <a:pPr>
              <a:lnSpc>
                <a:spcPct val="150000"/>
              </a:lnSpc>
            </a:pPr>
            <a:r>
              <a:rPr lang="en-IN" sz="1250" b="1" dirty="0">
                <a:effectLst/>
                <a:ea typeface="Times New Roman" panose="02020603050405020304" pitchFamily="18" charset="0"/>
                <a:cs typeface="Times New Roman" panose="02020603050405020304" pitchFamily="18" charset="0"/>
              </a:rPr>
              <a:t>·</a:t>
            </a:r>
            <a:r>
              <a:rPr lang="en-IN" sz="1250" dirty="0">
                <a:effectLst/>
                <a:ea typeface="Times New Roman" panose="02020603050405020304" pitchFamily="18" charset="0"/>
              </a:rPr>
              <a:t> Promote cybersecurity awareness and training to reduce human-related vulnerabilities.</a:t>
            </a:r>
            <a:endParaRPr lang="en-IN" sz="1250" dirty="0">
              <a:effectLst/>
              <a:ea typeface="Calibri" panose="020F0502020204030204" pitchFamily="34" charset="0"/>
            </a:endParaRPr>
          </a:p>
          <a:p>
            <a:endParaRPr lang="en-US" sz="1200" b="1" dirty="0"/>
          </a:p>
          <a:p>
            <a:r>
              <a:rPr lang="en-US" sz="1200" b="1" dirty="0"/>
              <a:t>3. Key Components</a:t>
            </a:r>
          </a:p>
          <a:p>
            <a:r>
              <a:rPr lang="en-US" sz="1200" dirty="0"/>
              <a:t>   </a:t>
            </a:r>
            <a:r>
              <a:rPr lang="en-US" sz="1200" b="1" u="sng" dirty="0"/>
              <a:t>Data Collection</a:t>
            </a:r>
          </a:p>
          <a:p>
            <a:r>
              <a:rPr lang="en-US" sz="1200" dirty="0"/>
              <a:t>   - Gathering a trusted dataset from reliable sources.</a:t>
            </a:r>
          </a:p>
          <a:p>
            <a:r>
              <a:rPr lang="en-US" sz="1200" dirty="0"/>
              <a:t>   - Examples include records of phishing URLs and their characteristics.</a:t>
            </a:r>
          </a:p>
          <a:p>
            <a:endParaRPr lang="en-US" sz="1200" dirty="0"/>
          </a:p>
          <a:p>
            <a:r>
              <a:rPr lang="en-US" sz="1200" dirty="0"/>
              <a:t>   </a:t>
            </a:r>
            <a:r>
              <a:rPr lang="en-US" sz="1200" b="1" u="sng" dirty="0"/>
              <a:t>Feature Extraction</a:t>
            </a:r>
          </a:p>
          <a:p>
            <a:r>
              <a:rPr lang="en-US" sz="1200" dirty="0"/>
              <a:t>   - Identifying key features from the dataset that can help distinguish phishing URLs from legitimate ones.</a:t>
            </a:r>
          </a:p>
          <a:p>
            <a:r>
              <a:rPr lang="en-US" sz="1200" dirty="0"/>
              <a:t>   - Examples: URL length, presence of special characters, domain age.</a:t>
            </a:r>
          </a:p>
          <a:p>
            <a:endParaRPr lang="en-US" sz="1200" dirty="0"/>
          </a:p>
          <a:p>
            <a:r>
              <a:rPr lang="en-US" sz="1200" dirty="0"/>
              <a:t>   </a:t>
            </a:r>
            <a:r>
              <a:rPr lang="en-US" sz="1200" b="1" u="sng" dirty="0"/>
              <a:t>Data Processing</a:t>
            </a:r>
          </a:p>
          <a:p>
            <a:r>
              <a:rPr lang="en-US" sz="1200" dirty="0"/>
              <a:t>   - Cleaning and normalizing the dataset to ensure consistency and accuracy.</a:t>
            </a:r>
          </a:p>
          <a:p>
            <a:r>
              <a:rPr lang="en-US" sz="1200" dirty="0"/>
              <a:t>   - Transforming raw data into a suitable format for machine learning models.</a:t>
            </a:r>
          </a:p>
          <a:p>
            <a:endParaRPr lang="en-US" sz="1200" dirty="0"/>
          </a:p>
          <a:p>
            <a:endParaRPr lang="en-US" sz="1200" dirty="0"/>
          </a:p>
          <a:p>
            <a:endParaRPr lang="en-US" sz="12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105469" y="6423473"/>
            <a:ext cx="3712651" cy="393565"/>
          </a:xfrm>
        </p:spPr>
        <p:txBody>
          <a:bodyPr/>
          <a:lstStyle/>
          <a:p>
            <a:r>
              <a:rPr lang="en-US" sz="1400" dirty="0"/>
              <a:t> CYBER SECURITY ATTACKS AND ITS MITIGATION </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4BCD1-3616-07E3-3B97-EFD410E4E997}"/>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3E650D69-A4BE-3C11-92F9-BB9711C8F139}"/>
              </a:ext>
            </a:extLst>
          </p:cNvPr>
          <p:cNvSpPr>
            <a:spLocks noGrp="1"/>
          </p:cNvSpPr>
          <p:nvPr>
            <p:ph type="ftr" sz="quarter" idx="11"/>
          </p:nvPr>
        </p:nvSpPr>
        <p:spPr>
          <a:xfrm>
            <a:off x="4376928" y="6319520"/>
            <a:ext cx="3438144" cy="538480"/>
          </a:xfrm>
        </p:spPr>
        <p:txBody>
          <a:bodyPr/>
          <a:lstStyle/>
          <a:p>
            <a:endParaRPr lang="en-US" sz="1400" dirty="0"/>
          </a:p>
          <a:p>
            <a:r>
              <a:rPr lang="en-US" sz="1400" dirty="0"/>
              <a:t>CYBER SECURITY ATTACKS AND ITS MITIGATION </a:t>
            </a:r>
            <a:endParaRPr lang="en-US" dirty="0"/>
          </a:p>
          <a:p>
            <a:endParaRPr lang="en-US" dirty="0"/>
          </a:p>
        </p:txBody>
      </p:sp>
      <p:sp>
        <p:nvSpPr>
          <p:cNvPr id="4" name="Slide Number Placeholder 3">
            <a:extLst>
              <a:ext uri="{FF2B5EF4-FFF2-40B4-BE49-F238E27FC236}">
                <a16:creationId xmlns:a16="http://schemas.microsoft.com/office/drawing/2014/main" id="{E50D7DB2-61A3-44F2-15C1-C414811134EE}"/>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Content Placeholder 5">
            <a:extLst>
              <a:ext uri="{FF2B5EF4-FFF2-40B4-BE49-F238E27FC236}">
                <a16:creationId xmlns:a16="http://schemas.microsoft.com/office/drawing/2014/main" id="{0F2962A7-A18F-4797-7CEC-6AB1FFE34CFE}"/>
              </a:ext>
            </a:extLst>
          </p:cNvPr>
          <p:cNvSpPr>
            <a:spLocks noGrp="1"/>
          </p:cNvSpPr>
          <p:nvPr>
            <p:ph idx="1"/>
          </p:nvPr>
        </p:nvSpPr>
        <p:spPr>
          <a:xfrm>
            <a:off x="0" y="82296"/>
            <a:ext cx="12192000" cy="6237224"/>
          </a:xfrm>
        </p:spPr>
        <p:txBody>
          <a:bodyPr>
            <a:noAutofit/>
          </a:bodyPr>
          <a:lstStyle/>
          <a:p>
            <a:pPr marL="0" indent="0">
              <a:buNone/>
            </a:pPr>
            <a:r>
              <a:rPr lang="en-US" sz="1350" dirty="0"/>
              <a:t>   </a:t>
            </a:r>
            <a:r>
              <a:rPr lang="en-US" sz="1350" b="1" u="sng" dirty="0"/>
              <a:t>Model Building and Training</a:t>
            </a:r>
          </a:p>
          <a:p>
            <a:pPr marL="0" indent="0">
              <a:buNone/>
            </a:pPr>
            <a:r>
              <a:rPr lang="en-US" sz="1350" dirty="0"/>
              <a:t>   - Using machine learning algorithms to build models that can detect phishing URLs.</a:t>
            </a:r>
          </a:p>
          <a:p>
            <a:pPr marL="0" indent="0">
              <a:buNone/>
            </a:pPr>
            <a:r>
              <a:rPr lang="en-US" sz="1350" dirty="0"/>
              <a:t>   - Training the models with the processed dataset to optimize performance.</a:t>
            </a:r>
          </a:p>
          <a:p>
            <a:pPr marL="0" indent="0">
              <a:buNone/>
            </a:pPr>
            <a:r>
              <a:rPr lang="en-US" sz="1350" dirty="0"/>
              <a:t>  </a:t>
            </a:r>
            <a:r>
              <a:rPr lang="en-US" sz="1350" b="1" u="sng" dirty="0"/>
              <a:t> Model Evaluation</a:t>
            </a:r>
          </a:p>
          <a:p>
            <a:pPr marL="0" indent="0">
              <a:buNone/>
            </a:pPr>
            <a:r>
              <a:rPr lang="en-US" sz="1350" dirty="0"/>
              <a:t>   - Assessing the performance of the trained models using metrics such as accuracy, precision, recall, and F1-score.</a:t>
            </a:r>
          </a:p>
          <a:p>
            <a:pPr marL="0" indent="0">
              <a:buNone/>
            </a:pPr>
            <a:r>
              <a:rPr lang="en-US" sz="1350" dirty="0"/>
              <a:t>   - Comparing different models to select the best-performing one.</a:t>
            </a:r>
          </a:p>
          <a:p>
            <a:pPr marL="0" indent="0">
              <a:buNone/>
            </a:pPr>
            <a:endParaRPr lang="en-US" sz="1350" dirty="0"/>
          </a:p>
          <a:p>
            <a:pPr marL="0" indent="0">
              <a:buNone/>
            </a:pPr>
            <a:r>
              <a:rPr lang="en-US" sz="1350" b="1" dirty="0"/>
              <a:t>4. Key Benefits</a:t>
            </a:r>
          </a:p>
          <a:p>
            <a:pPr marL="0" indent="0">
              <a:buNone/>
            </a:pPr>
            <a:endParaRPr lang="en-US" sz="1350" dirty="0"/>
          </a:p>
          <a:p>
            <a:pPr marL="0" indent="0">
              <a:buNone/>
            </a:pPr>
            <a:r>
              <a:rPr lang="en-US" sz="1350" b="1" dirty="0"/>
              <a:t>1.</a:t>
            </a:r>
            <a:r>
              <a:rPr lang="en-US" sz="1350" dirty="0"/>
              <a:t> </a:t>
            </a:r>
            <a:r>
              <a:rPr lang="en-US" sz="1350" b="1" dirty="0"/>
              <a:t>Enhanced Security</a:t>
            </a:r>
          </a:p>
          <a:p>
            <a:pPr marL="0" indent="0">
              <a:buNone/>
            </a:pPr>
            <a:r>
              <a:rPr lang="en-US" sz="1350" dirty="0"/>
              <a:t>    - Improved detection of phishing URLs helps prevent cyber attacks and protects sensitive information.</a:t>
            </a:r>
          </a:p>
          <a:p>
            <a:pPr marL="0" indent="0">
              <a:buNone/>
            </a:pPr>
            <a:endParaRPr lang="en-US" sz="1350" b="1" dirty="0"/>
          </a:p>
          <a:p>
            <a:pPr marL="0" indent="0">
              <a:buNone/>
            </a:pPr>
            <a:r>
              <a:rPr lang="en-US" sz="1350" b="1" dirty="0"/>
              <a:t>2. Increased Efficiency</a:t>
            </a:r>
          </a:p>
          <a:p>
            <a:pPr marL="0" indent="0">
              <a:buNone/>
            </a:pPr>
            <a:r>
              <a:rPr lang="en-US" sz="1350" dirty="0"/>
              <a:t>   - Machine learning models can analyze large datasets quickly and accurately, improving the overall efficiency of the cybersecurity system.</a:t>
            </a:r>
          </a:p>
          <a:p>
            <a:pPr marL="0" indent="0">
              <a:buNone/>
            </a:pPr>
            <a:endParaRPr lang="en-US" sz="1350" b="1" dirty="0"/>
          </a:p>
          <a:p>
            <a:pPr marL="0" indent="0">
              <a:buNone/>
            </a:pPr>
            <a:r>
              <a:rPr lang="en-US" sz="1350" b="1" dirty="0"/>
              <a:t>3. Scalability</a:t>
            </a:r>
          </a:p>
          <a:p>
            <a:pPr marL="0" indent="0">
              <a:buNone/>
            </a:pPr>
            <a:r>
              <a:rPr lang="en-US" sz="1350" dirty="0"/>
              <a:t>   - The solution can be scaled to handle increasing amounts of data and adapt to new phishing techniques.</a:t>
            </a:r>
          </a:p>
          <a:p>
            <a:pPr marL="0" indent="0">
              <a:buNone/>
            </a:pPr>
            <a:endParaRPr lang="en-US" sz="1350" b="1" dirty="0"/>
          </a:p>
          <a:p>
            <a:pPr marL="0" indent="0">
              <a:buNone/>
            </a:pPr>
            <a:r>
              <a:rPr lang="en-US" sz="1350" b="1" dirty="0"/>
              <a:t>4. Cost-Effective</a:t>
            </a:r>
          </a:p>
          <a:p>
            <a:pPr marL="0" indent="0">
              <a:buNone/>
            </a:pPr>
            <a:r>
              <a:rPr lang="en-US" sz="1350" b="1" dirty="0"/>
              <a:t> </a:t>
            </a:r>
            <a:r>
              <a:rPr lang="en-US" sz="1350" dirty="0"/>
              <a:t>  - Reduces the costs associated with cybersecurity breaches and the need for extensive manual monitoring.</a:t>
            </a:r>
          </a:p>
        </p:txBody>
      </p:sp>
    </p:spTree>
    <p:extLst>
      <p:ext uri="{BB962C8B-B14F-4D97-AF65-F5344CB8AC3E}">
        <p14:creationId xmlns:p14="http://schemas.microsoft.com/office/powerpoint/2010/main" val="1546814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B518-1DA8-D4DE-41CB-024A723C5AD8}"/>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7FBE33F8-EDD7-D634-D28C-3101B362B13C}"/>
              </a:ext>
            </a:extLst>
          </p:cNvPr>
          <p:cNvSpPr>
            <a:spLocks noGrp="1"/>
          </p:cNvSpPr>
          <p:nvPr>
            <p:ph type="ftr" sz="quarter" idx="11"/>
          </p:nvPr>
        </p:nvSpPr>
        <p:spPr/>
        <p:txBody>
          <a:bodyPr/>
          <a:lstStyle/>
          <a:p>
            <a:r>
              <a:rPr lang="en-US" sz="1400" dirty="0"/>
              <a:t>CYBER SECURITY ATTACKS AND ITS MITIGATION </a:t>
            </a:r>
            <a:endParaRPr lang="en-US" dirty="0"/>
          </a:p>
        </p:txBody>
      </p:sp>
      <p:sp>
        <p:nvSpPr>
          <p:cNvPr id="4" name="Slide Number Placeholder 3">
            <a:extLst>
              <a:ext uri="{FF2B5EF4-FFF2-40B4-BE49-F238E27FC236}">
                <a16:creationId xmlns:a16="http://schemas.microsoft.com/office/drawing/2014/main" id="{5F86FAB3-B37D-92C1-1659-15AC1C1C1FC1}"/>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6" name="Content Placeholder 5">
            <a:extLst>
              <a:ext uri="{FF2B5EF4-FFF2-40B4-BE49-F238E27FC236}">
                <a16:creationId xmlns:a16="http://schemas.microsoft.com/office/drawing/2014/main" id="{41DCB3A5-54EC-0311-26AF-186E751386D4}"/>
              </a:ext>
            </a:extLst>
          </p:cNvPr>
          <p:cNvSpPr>
            <a:spLocks noGrp="1"/>
          </p:cNvSpPr>
          <p:nvPr>
            <p:ph idx="1"/>
          </p:nvPr>
        </p:nvSpPr>
        <p:spPr>
          <a:xfrm>
            <a:off x="365760" y="82296"/>
            <a:ext cx="11649456" cy="6195527"/>
          </a:xfrm>
        </p:spPr>
        <p:txBody>
          <a:bodyPr>
            <a:noAutofit/>
          </a:bodyPr>
          <a:lstStyle/>
          <a:p>
            <a:pPr marL="0" indent="0">
              <a:buNone/>
            </a:pPr>
            <a:endParaRPr lang="en-US" sz="1350" b="1" dirty="0"/>
          </a:p>
          <a:p>
            <a:pPr marL="0" indent="0">
              <a:buNone/>
            </a:pPr>
            <a:endParaRPr lang="en-US" sz="1350" b="1" dirty="0"/>
          </a:p>
          <a:p>
            <a:pPr marL="0" indent="0">
              <a:buNone/>
            </a:pPr>
            <a:r>
              <a:rPr lang="en-US" sz="1350" b="1" dirty="0"/>
              <a:t>5. Technologies Used</a:t>
            </a:r>
          </a:p>
          <a:p>
            <a:pPr marL="0" indent="0">
              <a:buNone/>
            </a:pPr>
            <a:r>
              <a:rPr lang="en-US" sz="1350" dirty="0"/>
              <a:t>     </a:t>
            </a:r>
            <a:r>
              <a:rPr lang="en-US" sz="1350" b="1" dirty="0"/>
              <a:t>Python</a:t>
            </a:r>
          </a:p>
          <a:p>
            <a:r>
              <a:rPr lang="en-US" sz="1350" dirty="0"/>
              <a:t>Purpose: Programming language used for data processing, model building, and training..</a:t>
            </a:r>
          </a:p>
          <a:p>
            <a:r>
              <a:rPr lang="en-US" sz="1350" dirty="0"/>
              <a:t>Libraries: pandas for data manipulation, scikit-learn for machine learning, TensorFlow for deep learning.</a:t>
            </a:r>
          </a:p>
          <a:p>
            <a:endParaRPr lang="en-US" sz="1350" dirty="0"/>
          </a:p>
          <a:p>
            <a:pPr marL="0" indent="0">
              <a:buNone/>
            </a:pPr>
            <a:r>
              <a:rPr lang="en-US" sz="1350" dirty="0"/>
              <a:t>     </a:t>
            </a:r>
            <a:r>
              <a:rPr lang="en-US" sz="1350" b="1" dirty="0"/>
              <a:t>Machine Learning Algorithms</a:t>
            </a:r>
          </a:p>
          <a:p>
            <a:r>
              <a:rPr lang="en-US" sz="1350" dirty="0"/>
              <a:t>Purpose: Used for Techniques such as decision trees, random forests, support vector machines (SVM), and neural networks used for model building.</a:t>
            </a:r>
          </a:p>
          <a:p>
            <a:endParaRPr lang="en-US" sz="1350" dirty="0"/>
          </a:p>
          <a:p>
            <a:pPr marL="0" indent="0">
              <a:buNone/>
            </a:pPr>
            <a:r>
              <a:rPr lang="en-US" sz="1350" dirty="0"/>
              <a:t>     </a:t>
            </a:r>
            <a:r>
              <a:rPr lang="en-US" sz="1350" b="1" dirty="0"/>
              <a:t>Data Visualization Tools </a:t>
            </a:r>
          </a:p>
          <a:p>
            <a:r>
              <a:rPr lang="en-US" sz="1350" dirty="0"/>
              <a:t>Purpose: Tools such as Matplotlib used for visualizing data distribution and model performance.</a:t>
            </a:r>
          </a:p>
          <a:p>
            <a:pPr marL="0" indent="0">
              <a:buNone/>
            </a:pPr>
            <a:r>
              <a:rPr lang="en-US" sz="1350" b="1" dirty="0"/>
              <a:t>   </a:t>
            </a:r>
          </a:p>
          <a:p>
            <a:pPr marL="0" indent="0">
              <a:buNone/>
            </a:pPr>
            <a:r>
              <a:rPr lang="en-US" sz="1350" b="1" dirty="0"/>
              <a:t>     Integrated Development Environments (IDEs)</a:t>
            </a:r>
          </a:p>
          <a:p>
            <a:r>
              <a:rPr lang="en-US" sz="1350" dirty="0"/>
              <a:t>Purpose: Software like Jupyter Notebook and PyCharm used for coding and experimenting with different models.</a:t>
            </a:r>
          </a:p>
          <a:p>
            <a:pPr marL="0" indent="0">
              <a:buNone/>
            </a:pPr>
            <a:r>
              <a:rPr lang="en-US" sz="1350" dirty="0"/>
              <a:t>    </a:t>
            </a:r>
          </a:p>
          <a:p>
            <a:pPr marL="0" indent="0">
              <a:buNone/>
            </a:pPr>
            <a:r>
              <a:rPr lang="en-US" sz="1350" dirty="0"/>
              <a:t>    </a:t>
            </a:r>
            <a:r>
              <a:rPr lang="en-US" sz="1350" b="1" dirty="0"/>
              <a:t>Cloud Platforms</a:t>
            </a:r>
          </a:p>
          <a:p>
            <a:r>
              <a:rPr lang="en-US" sz="1350" dirty="0"/>
              <a:t>Purpose: Services like Google Drive for data storage and collaboration, and cloud-based environments for training models with larger datasets.</a:t>
            </a:r>
          </a:p>
        </p:txBody>
      </p:sp>
    </p:spTree>
    <p:extLst>
      <p:ext uri="{BB962C8B-B14F-4D97-AF65-F5344CB8AC3E}">
        <p14:creationId xmlns:p14="http://schemas.microsoft.com/office/powerpoint/2010/main" val="3440993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32327" y="2136088"/>
            <a:ext cx="6601513" cy="1773555"/>
          </a:xfrm>
        </p:spPr>
        <p:txBody>
          <a:bodyPr/>
          <a:lstStyle/>
          <a:p>
            <a:r>
              <a:rPr lang="en-US" sz="6000" dirty="0">
                <a:latin typeface="Sagona Book (Headings)"/>
                <a:cs typeface="Gill Sans Light" panose="020B0302020104020203" pitchFamily="34" charset="-79"/>
              </a:rPr>
              <a:t>METHODOLOGY</a:t>
            </a:r>
            <a:endParaRPr lang="en-US" dirty="0">
              <a:latin typeface="Sagona Book (Headings)"/>
            </a:endParaRPr>
          </a:p>
        </p:txBody>
      </p:sp>
    </p:spTree>
    <p:extLst>
      <p:ext uri="{BB962C8B-B14F-4D97-AF65-F5344CB8AC3E}">
        <p14:creationId xmlns:p14="http://schemas.microsoft.com/office/powerpoint/2010/main" val="520000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4224308-151D-F741-8B5F-6263DF1EAB0C}"/>
              </a:ext>
            </a:extLst>
          </p:cNvPr>
          <p:cNvSpPr>
            <a:spLocks noGrp="1"/>
          </p:cNvSpPr>
          <p:nvPr>
            <p:ph sz="half" idx="1"/>
          </p:nvPr>
        </p:nvSpPr>
        <p:spPr>
          <a:xfrm>
            <a:off x="207139" y="1278295"/>
            <a:ext cx="6553199" cy="2396358"/>
          </a:xfrm>
        </p:spPr>
        <p:txBody>
          <a:bodyPr>
            <a:normAutofit fontScale="77500" lnSpcReduction="20000"/>
          </a:bodyPr>
          <a:lstStyle/>
          <a:p>
            <a:pPr marL="0" indent="0">
              <a:buNone/>
            </a:pPr>
            <a:r>
              <a:rPr lang="en-US" sz="1500" dirty="0">
                <a:effectLst/>
              </a:rPr>
              <a:t>Analyzing phishing threats involves collecting and examining a dataset of known phishing URLs to understand their characteristics and patterns. This analysis forms the basis for developing effective detection mechanisms.</a:t>
            </a:r>
          </a:p>
          <a:p>
            <a:pPr marL="0" indent="0">
              <a:buNone/>
            </a:pPr>
            <a:r>
              <a:rPr lang="en-US" sz="1500" b="1" dirty="0">
                <a:effectLst/>
              </a:rPr>
              <a:t>Key Points:</a:t>
            </a:r>
          </a:p>
          <a:p>
            <a:pPr marL="0" indent="0">
              <a:buNone/>
            </a:pPr>
            <a:r>
              <a:rPr lang="en-US" sz="1500" dirty="0"/>
              <a:t> </a:t>
            </a:r>
            <a:r>
              <a:rPr lang="en-US" sz="1500" dirty="0">
                <a:effectLst/>
              </a:rPr>
              <a:t> </a:t>
            </a:r>
            <a:r>
              <a:rPr lang="en-US" sz="1500" u="sng" dirty="0">
                <a:effectLst/>
              </a:rPr>
              <a:t>Data Collection</a:t>
            </a:r>
            <a:r>
              <a:rPr lang="en-US" sz="1500" dirty="0">
                <a:effectLst/>
              </a:rPr>
              <a:t>:</a:t>
            </a:r>
          </a:p>
          <a:p>
            <a:pPr marL="0" indent="0">
              <a:buNone/>
            </a:pPr>
            <a:r>
              <a:rPr lang="en-US" sz="1500" dirty="0">
                <a:effectLst/>
              </a:rPr>
              <a:t>  - Gather a comprehensive and trusted dataset of phishing URLs from reliable sources.</a:t>
            </a:r>
          </a:p>
          <a:p>
            <a:pPr marL="0" indent="0">
              <a:buNone/>
            </a:pPr>
            <a:r>
              <a:rPr lang="en-US" sz="1500" dirty="0">
                <a:effectLst/>
              </a:rPr>
              <a:t>  - Ensure the dataset includes diverse samples to cover various phishing techniques.</a:t>
            </a:r>
          </a:p>
          <a:p>
            <a:pPr marL="0" indent="0">
              <a:buNone/>
            </a:pPr>
            <a:r>
              <a:rPr lang="en-US" sz="1500" dirty="0">
                <a:effectLst/>
              </a:rPr>
              <a:t>  </a:t>
            </a:r>
            <a:r>
              <a:rPr lang="en-US" sz="1500" u="sng" dirty="0">
                <a:effectLst/>
              </a:rPr>
              <a:t>Threat Analysis</a:t>
            </a:r>
            <a:r>
              <a:rPr lang="en-US" sz="1500" dirty="0">
                <a:effectLst/>
              </a:rPr>
              <a:t>:</a:t>
            </a:r>
          </a:p>
          <a:p>
            <a:pPr marL="0" indent="0">
              <a:buNone/>
            </a:pPr>
            <a:r>
              <a:rPr lang="en-US" sz="1500" dirty="0">
                <a:effectLst/>
              </a:rPr>
              <a:t>  - Identify and analyze the distinguishing features of phishing URLs, such as URL length, use of special   characters, suspicious domains, and subdomains.</a:t>
            </a:r>
          </a:p>
          <a:p>
            <a:pPr marL="0" indent="0">
              <a:buNone/>
            </a:pPr>
            <a:r>
              <a:rPr lang="en-US" sz="1500" dirty="0">
                <a:effectLst/>
              </a:rPr>
              <a:t>  - Examine the frequency and patterns of these features in phishing URLs compared to legitimate ones.</a:t>
            </a:r>
          </a:p>
          <a:p>
            <a:pPr marL="0" indent="0">
              <a:buNone/>
            </a:pPr>
            <a:endParaRPr lang="en-US" sz="1500" dirty="0">
              <a:effectLst/>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2024</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nchor="ctr">
            <a:noAutofit/>
          </a:bodyPr>
          <a:lstStyle/>
          <a:p>
            <a:pPr>
              <a:lnSpc>
                <a:spcPct val="90000"/>
              </a:lnSpc>
              <a:spcAft>
                <a:spcPts val="600"/>
              </a:spcAft>
            </a:pPr>
            <a:r>
              <a:rPr lang="en-US" sz="1400" dirty="0"/>
              <a:t>CYBER SECURITY ATTACKS AND ITS MITIGATION </a:t>
            </a:r>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7</a:t>
            </a:fld>
            <a:endParaRPr lang="en-US"/>
          </a:p>
        </p:txBody>
      </p:sp>
      <p:sp>
        <p:nvSpPr>
          <p:cNvPr id="16" name="Title 6">
            <a:extLst>
              <a:ext uri="{FF2B5EF4-FFF2-40B4-BE49-F238E27FC236}">
                <a16:creationId xmlns:a16="http://schemas.microsoft.com/office/drawing/2014/main" id="{23C13FC0-87B2-C490-F316-53BCEC41023A}"/>
              </a:ext>
            </a:extLst>
          </p:cNvPr>
          <p:cNvSpPr>
            <a:spLocks noGrp="1"/>
          </p:cNvSpPr>
          <p:nvPr>
            <p:ph type="title"/>
          </p:nvPr>
        </p:nvSpPr>
        <p:spPr>
          <a:xfrm>
            <a:off x="0" y="680236"/>
            <a:ext cx="9144000" cy="676656"/>
          </a:xfrm>
        </p:spPr>
        <p:txBody>
          <a:bodyPr/>
          <a:lstStyle/>
          <a:p>
            <a:r>
              <a:rPr lang="en-US" sz="4800" dirty="0">
                <a:effectLst/>
              </a:rPr>
              <a:t>Analyzing Phishing Threats Using Trusted Dataset</a:t>
            </a:r>
            <a:endParaRPr lang="en-US" dirty="0"/>
          </a:p>
        </p:txBody>
      </p:sp>
      <p:sp>
        <p:nvSpPr>
          <p:cNvPr id="13" name="Title 6">
            <a:extLst>
              <a:ext uri="{FF2B5EF4-FFF2-40B4-BE49-F238E27FC236}">
                <a16:creationId xmlns:a16="http://schemas.microsoft.com/office/drawing/2014/main" id="{F90257C8-8BB6-63DE-923D-9492D540FAFF}"/>
              </a:ext>
            </a:extLst>
          </p:cNvPr>
          <p:cNvSpPr txBox="1">
            <a:spLocks/>
          </p:cNvSpPr>
          <p:nvPr/>
        </p:nvSpPr>
        <p:spPr>
          <a:xfrm>
            <a:off x="207139" y="3649001"/>
            <a:ext cx="91440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Processing the Data </a:t>
            </a:r>
          </a:p>
        </p:txBody>
      </p:sp>
      <p:sp>
        <p:nvSpPr>
          <p:cNvPr id="14" name="Content Placeholder 4">
            <a:extLst>
              <a:ext uri="{FF2B5EF4-FFF2-40B4-BE49-F238E27FC236}">
                <a16:creationId xmlns:a16="http://schemas.microsoft.com/office/drawing/2014/main" id="{D6348030-076A-E219-E995-8A7AF897DF44}"/>
              </a:ext>
            </a:extLst>
          </p:cNvPr>
          <p:cNvSpPr txBox="1">
            <a:spLocks/>
          </p:cNvSpPr>
          <p:nvPr/>
        </p:nvSpPr>
        <p:spPr>
          <a:xfrm>
            <a:off x="207139" y="4272712"/>
            <a:ext cx="6192915" cy="2062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300" dirty="0"/>
              <a:t>Data processing involves preparing the raw dataset for analysis by cleaning, normalizing, and transforming it into a suitable format for machine learning models. </a:t>
            </a:r>
          </a:p>
          <a:p>
            <a:pPr marL="0" indent="0">
              <a:buFont typeface="Arial" panose="020B0604020202020204" pitchFamily="34" charset="0"/>
              <a:buNone/>
            </a:pPr>
            <a:r>
              <a:rPr lang="en-US" sz="1300" b="1" dirty="0"/>
              <a:t>Key Points:</a:t>
            </a:r>
          </a:p>
          <a:p>
            <a:pPr marL="0" indent="0">
              <a:buFont typeface="Arial" panose="020B0604020202020204" pitchFamily="34" charset="0"/>
              <a:buNone/>
            </a:pPr>
            <a:r>
              <a:rPr lang="en-US" sz="1300" dirty="0"/>
              <a:t>Reading the Dataset:</a:t>
            </a:r>
          </a:p>
          <a:p>
            <a:pPr marL="0" indent="0">
              <a:buFont typeface="Arial" panose="020B0604020202020204" pitchFamily="34" charset="0"/>
              <a:buNone/>
            </a:pPr>
            <a:r>
              <a:rPr lang="en-US" sz="1300" dirty="0"/>
              <a:t>  - Use the `pandas` library to read the dataset into a </a:t>
            </a:r>
            <a:r>
              <a:rPr lang="en-US" sz="1300" dirty="0" err="1"/>
              <a:t>DataFrame</a:t>
            </a:r>
            <a:r>
              <a:rPr lang="en-US" sz="1300" dirty="0"/>
              <a:t>.</a:t>
            </a:r>
          </a:p>
          <a:p>
            <a:pPr marL="0" indent="0">
              <a:buFont typeface="Arial" panose="020B0604020202020204" pitchFamily="34" charset="0"/>
              <a:buNone/>
            </a:pPr>
            <a:r>
              <a:rPr lang="en-US" sz="1300" dirty="0"/>
              <a:t>  - Example: `</a:t>
            </a:r>
            <a:r>
              <a:rPr lang="en-US" sz="1300" dirty="0" err="1"/>
              <a:t>df</a:t>
            </a:r>
            <a:r>
              <a:rPr lang="en-US" sz="1300" dirty="0"/>
              <a:t> = </a:t>
            </a:r>
            <a:r>
              <a:rPr lang="en-US" sz="1300" dirty="0" err="1"/>
              <a:t>pd.read_csv</a:t>
            </a:r>
            <a:r>
              <a:rPr lang="en-US" sz="1300" dirty="0"/>
              <a:t>('path_to_dataset.csv’)`</a:t>
            </a:r>
          </a:p>
          <a:p>
            <a:pPr marL="0" indent="0">
              <a:buFont typeface="Arial" panose="020B0604020202020204" pitchFamily="34" charset="0"/>
              <a:buNone/>
            </a:pPr>
            <a:endParaRPr lang="en-US" sz="1300" dirty="0"/>
          </a:p>
          <a:p>
            <a:pPr marL="0" indent="0">
              <a:buFont typeface="Arial" panose="020B0604020202020204" pitchFamily="34" charset="0"/>
              <a:buNone/>
            </a:pPr>
            <a:endParaRPr lang="en-US" sz="1300" dirty="0"/>
          </a:p>
        </p:txBody>
      </p:sp>
      <p:pic>
        <p:nvPicPr>
          <p:cNvPr id="2" name="Picture 1">
            <a:extLst>
              <a:ext uri="{FF2B5EF4-FFF2-40B4-BE49-F238E27FC236}">
                <a16:creationId xmlns:a16="http://schemas.microsoft.com/office/drawing/2014/main" id="{2DFA2F72-E025-85B7-8739-C3A9D2DE7A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718" y="652059"/>
            <a:ext cx="5402735" cy="308610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A9694E9-E89C-C46E-CB35-FA8136A4E3A6}"/>
              </a:ext>
            </a:extLst>
          </p:cNvPr>
          <p:cNvPicPr>
            <a:picLocks noChangeAspect="1"/>
          </p:cNvPicPr>
          <p:nvPr/>
        </p:nvPicPr>
        <p:blipFill>
          <a:blip r:embed="rId3"/>
          <a:stretch>
            <a:fillRect/>
          </a:stretch>
        </p:blipFill>
        <p:spPr>
          <a:xfrm>
            <a:off x="6520853" y="4083541"/>
            <a:ext cx="5562600" cy="21394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285329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7A5B-DA78-99FC-9895-E84E06724491}"/>
              </a:ext>
            </a:extLst>
          </p:cNvPr>
          <p:cNvSpPr>
            <a:spLocks noGrp="1"/>
          </p:cNvSpPr>
          <p:nvPr>
            <p:ph type="title"/>
          </p:nvPr>
        </p:nvSpPr>
        <p:spPr>
          <a:xfrm>
            <a:off x="365760" y="82296"/>
            <a:ext cx="10515600" cy="676656"/>
          </a:xfrm>
        </p:spPr>
        <p:txBody>
          <a:bodyPr/>
          <a:lstStyle/>
          <a:p>
            <a:r>
              <a:rPr lang="en-US" dirty="0"/>
              <a:t>Building and Training the Model</a:t>
            </a:r>
            <a:endParaRPr lang="en-IN" dirty="0"/>
          </a:p>
        </p:txBody>
      </p:sp>
      <p:sp>
        <p:nvSpPr>
          <p:cNvPr id="3" name="Content Placeholder 2">
            <a:extLst>
              <a:ext uri="{FF2B5EF4-FFF2-40B4-BE49-F238E27FC236}">
                <a16:creationId xmlns:a16="http://schemas.microsoft.com/office/drawing/2014/main" id="{2B80A9E6-20CC-7A97-0225-78718E719066}"/>
              </a:ext>
            </a:extLst>
          </p:cNvPr>
          <p:cNvSpPr>
            <a:spLocks noGrp="1"/>
          </p:cNvSpPr>
          <p:nvPr>
            <p:ph idx="1"/>
          </p:nvPr>
        </p:nvSpPr>
        <p:spPr>
          <a:xfrm>
            <a:off x="244462" y="841833"/>
            <a:ext cx="7398398" cy="3025173"/>
          </a:xfrm>
        </p:spPr>
        <p:txBody>
          <a:bodyPr>
            <a:noAutofit/>
          </a:bodyPr>
          <a:lstStyle/>
          <a:p>
            <a:r>
              <a:rPr lang="en-US" sz="1250" kern="0" dirty="0">
                <a:effectLst/>
                <a:latin typeface="Gill Sans Nova Light (Body)"/>
                <a:ea typeface="Times New Roman" panose="02020603050405020304" pitchFamily="18" charset="0"/>
              </a:rPr>
              <a:t>Building and training the model involves selecting suitable machine learning algorithms, training the models with processed data, and evaluating their performance to detect phishing URLs effectively.</a:t>
            </a:r>
          </a:p>
          <a:p>
            <a:r>
              <a:rPr lang="en-US" sz="1250" b="1" kern="0" dirty="0">
                <a:effectLst/>
                <a:latin typeface="Gill Sans Nova Light (Body)"/>
                <a:ea typeface="Times New Roman" panose="02020603050405020304" pitchFamily="18" charset="0"/>
              </a:rPr>
              <a:t>Key Points:</a:t>
            </a:r>
          </a:p>
          <a:p>
            <a:pPr marL="0" indent="0">
              <a:buNone/>
            </a:pPr>
            <a:r>
              <a:rPr lang="en-US" sz="1250" kern="0" dirty="0">
                <a:effectLst/>
                <a:latin typeface="Gill Sans Nova Light (Body)"/>
                <a:ea typeface="Times New Roman" panose="02020603050405020304" pitchFamily="18" charset="0"/>
              </a:rPr>
              <a:t>    </a:t>
            </a:r>
            <a:r>
              <a:rPr lang="en-US" sz="1250" u="sng" kern="0" dirty="0">
                <a:effectLst/>
                <a:latin typeface="Gill Sans Nova Light (Body)"/>
                <a:ea typeface="Times New Roman" panose="02020603050405020304" pitchFamily="18" charset="0"/>
              </a:rPr>
              <a:t>Algorithm Selection:</a:t>
            </a:r>
          </a:p>
          <a:p>
            <a:pPr marL="0" indent="0">
              <a:buNone/>
            </a:pPr>
            <a:r>
              <a:rPr lang="en-US" sz="1250" kern="0" dirty="0">
                <a:effectLst/>
                <a:latin typeface="Gill Sans Nova Light (Body)"/>
                <a:ea typeface="Times New Roman" panose="02020603050405020304" pitchFamily="18" charset="0"/>
              </a:rPr>
              <a:t>    - Choose appropriate machine learning algorithms based on the problem and data characteristics.</a:t>
            </a:r>
          </a:p>
          <a:p>
            <a:pPr marL="0" indent="0">
              <a:buNone/>
            </a:pPr>
            <a:r>
              <a:rPr lang="en-US" sz="1250" kern="0" dirty="0">
                <a:effectLst/>
                <a:latin typeface="Gill Sans Nova Light (Body)"/>
                <a:ea typeface="Times New Roman" panose="02020603050405020304" pitchFamily="18" charset="0"/>
              </a:rPr>
              <a:t>  - Common algorithms: Decision Trees, Random Forests, </a:t>
            </a:r>
            <a:r>
              <a:rPr lang="en-US" sz="1250" kern="0" dirty="0" err="1">
                <a:effectLst/>
                <a:latin typeface="Gill Sans Nova Light (Body)"/>
                <a:ea typeface="Times New Roman" panose="02020603050405020304" pitchFamily="18" charset="0"/>
              </a:rPr>
              <a:t>andd</a:t>
            </a:r>
            <a:r>
              <a:rPr lang="en-US" sz="1250" kern="0" dirty="0">
                <a:effectLst/>
                <a:latin typeface="Gill Sans Nova Light (Body)"/>
                <a:ea typeface="Times New Roman" panose="02020603050405020304" pitchFamily="18" charset="0"/>
              </a:rPr>
              <a:t> Neural Networks.</a:t>
            </a:r>
          </a:p>
          <a:p>
            <a:pPr marL="0" indent="0">
              <a:buNone/>
            </a:pPr>
            <a:r>
              <a:rPr lang="en-US" sz="1250" kern="0" dirty="0">
                <a:effectLst/>
                <a:latin typeface="Gill Sans Nova Light (Body)"/>
                <a:ea typeface="Times New Roman" panose="02020603050405020304" pitchFamily="18" charset="0"/>
              </a:rPr>
              <a:t>   </a:t>
            </a:r>
            <a:r>
              <a:rPr lang="en-US" sz="1250" u="sng" kern="0" dirty="0">
                <a:effectLst/>
                <a:latin typeface="Gill Sans Nova Light (Body)"/>
                <a:ea typeface="Times New Roman" panose="02020603050405020304" pitchFamily="18" charset="0"/>
              </a:rPr>
              <a:t>Training the Model:</a:t>
            </a:r>
          </a:p>
          <a:p>
            <a:pPr marL="0" indent="0">
              <a:buNone/>
            </a:pPr>
            <a:r>
              <a:rPr lang="en-US" sz="1250" kern="0" dirty="0">
                <a:effectLst/>
                <a:latin typeface="Gill Sans Nova Light (Body)"/>
                <a:ea typeface="Times New Roman" panose="02020603050405020304" pitchFamily="18" charset="0"/>
              </a:rPr>
              <a:t>  - Split the dataset into training and testing sets (e.g., 80% training, 20% testing).</a:t>
            </a:r>
          </a:p>
          <a:p>
            <a:pPr marL="0" indent="0">
              <a:buNone/>
            </a:pPr>
            <a:r>
              <a:rPr lang="en-US" sz="1250" kern="0" dirty="0">
                <a:effectLst/>
                <a:latin typeface="Gill Sans Nova Light (Body)"/>
                <a:ea typeface="Times New Roman" panose="02020603050405020304" pitchFamily="18" charset="0"/>
              </a:rPr>
              <a:t>  - Train the models using the training set to learn patterns and features of phishing URLs.</a:t>
            </a:r>
          </a:p>
          <a:p>
            <a:endParaRPr lang="en-IN" sz="1250" dirty="0">
              <a:latin typeface="Gill Sans Nova Light (Body)"/>
            </a:endParaRPr>
          </a:p>
        </p:txBody>
      </p:sp>
      <p:sp>
        <p:nvSpPr>
          <p:cNvPr id="4" name="Date Placeholder 3">
            <a:extLst>
              <a:ext uri="{FF2B5EF4-FFF2-40B4-BE49-F238E27FC236}">
                <a16:creationId xmlns:a16="http://schemas.microsoft.com/office/drawing/2014/main" id="{7AB2BC24-4B2D-2ABD-7E54-5B7BF55D5DD7}"/>
              </a:ext>
            </a:extLst>
          </p:cNvPr>
          <p:cNvSpPr>
            <a:spLocks noGrp="1"/>
          </p:cNvSpPr>
          <p:nvPr>
            <p:ph type="dt" sz="half" idx="10"/>
          </p:nvPr>
        </p:nvSpPr>
        <p:spPr/>
        <p:txBody>
          <a:bodyPr/>
          <a:lstStyle/>
          <a:p>
            <a:r>
              <a:rPr lang="en-US" dirty="0"/>
              <a:t>2024</a:t>
            </a:r>
          </a:p>
        </p:txBody>
      </p:sp>
      <p:sp>
        <p:nvSpPr>
          <p:cNvPr id="5" name="Footer Placeholder 4">
            <a:extLst>
              <a:ext uri="{FF2B5EF4-FFF2-40B4-BE49-F238E27FC236}">
                <a16:creationId xmlns:a16="http://schemas.microsoft.com/office/drawing/2014/main" id="{1F1C246F-1C98-AC56-DF9C-74CF62790E84}"/>
              </a:ext>
            </a:extLst>
          </p:cNvPr>
          <p:cNvSpPr>
            <a:spLocks noGrp="1"/>
          </p:cNvSpPr>
          <p:nvPr>
            <p:ph type="ftr" sz="quarter" idx="11"/>
          </p:nvPr>
        </p:nvSpPr>
        <p:spPr/>
        <p:txBody>
          <a:bodyPr/>
          <a:lstStyle/>
          <a:p>
            <a:pPr>
              <a:lnSpc>
                <a:spcPct val="90000"/>
              </a:lnSpc>
              <a:spcAft>
                <a:spcPts val="600"/>
              </a:spcAft>
            </a:pPr>
            <a:r>
              <a:rPr lang="en-US" sz="1400" dirty="0"/>
              <a:t>CYBER SECURITY ATTACKS AND ITS MITIGATION </a:t>
            </a:r>
          </a:p>
        </p:txBody>
      </p:sp>
      <p:sp>
        <p:nvSpPr>
          <p:cNvPr id="6" name="Slide Number Placeholder 5">
            <a:extLst>
              <a:ext uri="{FF2B5EF4-FFF2-40B4-BE49-F238E27FC236}">
                <a16:creationId xmlns:a16="http://schemas.microsoft.com/office/drawing/2014/main" id="{5231D174-99EF-0501-C63A-7DE795A44CA1}"/>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8" name="Content Placeholder 2">
            <a:extLst>
              <a:ext uri="{FF2B5EF4-FFF2-40B4-BE49-F238E27FC236}">
                <a16:creationId xmlns:a16="http://schemas.microsoft.com/office/drawing/2014/main" id="{92A1EB9E-8828-B53D-AC88-0D8E171DB818}"/>
              </a:ext>
            </a:extLst>
          </p:cNvPr>
          <p:cNvSpPr txBox="1">
            <a:spLocks/>
          </p:cNvSpPr>
          <p:nvPr/>
        </p:nvSpPr>
        <p:spPr>
          <a:xfrm>
            <a:off x="365760" y="4177572"/>
            <a:ext cx="10506855" cy="215791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Gill Sans Nova Light (Body)"/>
                <a:ea typeface="Times New Roman" panose="02020603050405020304" pitchFamily="18" charset="0"/>
              </a:rPr>
              <a:t>It i</a:t>
            </a:r>
            <a:r>
              <a:rPr lang="en-US" sz="1800" dirty="0">
                <a:effectLst/>
                <a:latin typeface="Gill Sans Nova Light (Body)"/>
                <a:ea typeface="Times New Roman" panose="02020603050405020304" pitchFamily="18" charset="0"/>
              </a:rPr>
              <a:t>nvolves identifying and deriving relevant features from the dataset that will help in distinguishing phishing URLs from legitimate ones. Prediction involves using the trained model to classify URLs as phishing or legitimate.</a:t>
            </a:r>
          </a:p>
          <a:p>
            <a:r>
              <a:rPr lang="en-US" sz="1800" b="1" dirty="0">
                <a:effectLst/>
                <a:latin typeface="Gill Sans Nova Light (Body)"/>
                <a:ea typeface="Times New Roman" panose="02020603050405020304" pitchFamily="18" charset="0"/>
              </a:rPr>
              <a:t>Key Points:</a:t>
            </a:r>
          </a:p>
          <a:p>
            <a:pPr marL="0" indent="0">
              <a:buNone/>
            </a:pPr>
            <a:r>
              <a:rPr lang="en-US" sz="1800" dirty="0">
                <a:latin typeface="Gill Sans Nova Light (Body)"/>
                <a:ea typeface="Times New Roman" panose="02020603050405020304" pitchFamily="18" charset="0"/>
              </a:rPr>
              <a:t>    </a:t>
            </a:r>
            <a:r>
              <a:rPr lang="en-US" sz="1800" u="sng" dirty="0">
                <a:effectLst/>
                <a:latin typeface="Gill Sans Nova Light (Body)"/>
                <a:ea typeface="Times New Roman" panose="02020603050405020304" pitchFamily="18" charset="0"/>
              </a:rPr>
              <a:t>Feature Extraction:</a:t>
            </a:r>
          </a:p>
          <a:p>
            <a:pPr marL="0" indent="0">
              <a:buNone/>
            </a:pPr>
            <a:r>
              <a:rPr lang="en-US" sz="1800" dirty="0">
                <a:effectLst/>
                <a:latin typeface="Gill Sans Nova Light (Body)"/>
                <a:ea typeface="Times New Roman" panose="02020603050405020304" pitchFamily="18" charset="0"/>
              </a:rPr>
              <a:t>   - Identify key features : URL length, presence of special characters, number of subdomains, domain age, use of HTTPS.</a:t>
            </a:r>
          </a:p>
          <a:p>
            <a:pPr marL="0" indent="0">
              <a:buNone/>
            </a:pPr>
            <a:r>
              <a:rPr lang="en-US" sz="1800" dirty="0">
                <a:effectLst/>
                <a:latin typeface="Gill Sans Nova Light (Body)"/>
                <a:ea typeface="Times New Roman" panose="02020603050405020304" pitchFamily="18" charset="0"/>
              </a:rPr>
              <a:t>    </a:t>
            </a:r>
            <a:r>
              <a:rPr lang="en-US" sz="1800" u="sng" dirty="0">
                <a:effectLst/>
                <a:latin typeface="Gill Sans Nova Light (Body)"/>
                <a:ea typeface="Times New Roman" panose="02020603050405020304" pitchFamily="18" charset="0"/>
              </a:rPr>
              <a:t>Feature Selection:</a:t>
            </a:r>
          </a:p>
          <a:p>
            <a:pPr marL="0" indent="0">
              <a:buNone/>
            </a:pPr>
            <a:r>
              <a:rPr lang="en-US" sz="1800" dirty="0">
                <a:effectLst/>
                <a:latin typeface="Gill Sans Nova Light (Body)"/>
                <a:ea typeface="Times New Roman" panose="02020603050405020304" pitchFamily="18" charset="0"/>
              </a:rPr>
              <a:t>  - Use techniques like correlation analysis, feature importance from models, and recursive feature elimination to select the most relevant features</a:t>
            </a:r>
          </a:p>
        </p:txBody>
      </p:sp>
      <p:sp>
        <p:nvSpPr>
          <p:cNvPr id="9" name="Title 1">
            <a:extLst>
              <a:ext uri="{FF2B5EF4-FFF2-40B4-BE49-F238E27FC236}">
                <a16:creationId xmlns:a16="http://schemas.microsoft.com/office/drawing/2014/main" id="{AA07FE6D-0939-8A4A-96A0-87F2A5719D61}"/>
              </a:ext>
            </a:extLst>
          </p:cNvPr>
          <p:cNvSpPr txBox="1">
            <a:spLocks/>
          </p:cNvSpPr>
          <p:nvPr/>
        </p:nvSpPr>
        <p:spPr>
          <a:xfrm>
            <a:off x="365760" y="3444503"/>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dirty="0"/>
              <a:t>Feature Extraction and Prediction</a:t>
            </a:r>
          </a:p>
        </p:txBody>
      </p:sp>
      <p:pic>
        <p:nvPicPr>
          <p:cNvPr id="10" name="Picture 9">
            <a:extLst>
              <a:ext uri="{FF2B5EF4-FFF2-40B4-BE49-F238E27FC236}">
                <a16:creationId xmlns:a16="http://schemas.microsoft.com/office/drawing/2014/main" id="{A6864D32-402E-C932-0D13-B64A4A4A68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2860" y="736224"/>
            <a:ext cx="4183380" cy="2590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975406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E350B-7F7C-D99B-0B05-D9ADF687F926}"/>
              </a:ext>
            </a:extLst>
          </p:cNvPr>
          <p:cNvSpPr>
            <a:spLocks noGrp="1"/>
          </p:cNvSpPr>
          <p:nvPr>
            <p:ph idx="1"/>
          </p:nvPr>
        </p:nvSpPr>
        <p:spPr>
          <a:xfrm>
            <a:off x="292826" y="3429000"/>
            <a:ext cx="5610124" cy="2287493"/>
          </a:xfrm>
        </p:spPr>
        <p:txBody>
          <a:bodyPr/>
          <a:lstStyle/>
          <a:p>
            <a:pPr marL="0" indent="0">
              <a:buNone/>
            </a:pPr>
            <a:endParaRPr lang="en-IN" sz="1800" dirty="0">
              <a:effectLst/>
              <a:latin typeface="Gill Sans Nova Light (Body)"/>
              <a:ea typeface="Times New Roman" panose="02020603050405020304" pitchFamily="18" charset="0"/>
            </a:endParaRPr>
          </a:p>
          <a:p>
            <a:endParaRPr lang="en-IN" dirty="0">
              <a:latin typeface="Gill Sans Nova Light (Body)"/>
            </a:endParaRPr>
          </a:p>
        </p:txBody>
      </p:sp>
      <p:sp>
        <p:nvSpPr>
          <p:cNvPr id="4" name="Date Placeholder 3">
            <a:extLst>
              <a:ext uri="{FF2B5EF4-FFF2-40B4-BE49-F238E27FC236}">
                <a16:creationId xmlns:a16="http://schemas.microsoft.com/office/drawing/2014/main" id="{D0A416D1-D4CA-DCC5-8488-5A95A3D0FB92}"/>
              </a:ext>
            </a:extLst>
          </p:cNvPr>
          <p:cNvSpPr>
            <a:spLocks noGrp="1"/>
          </p:cNvSpPr>
          <p:nvPr>
            <p:ph type="dt" sz="half" idx="10"/>
          </p:nvPr>
        </p:nvSpPr>
        <p:spPr/>
        <p:txBody>
          <a:bodyPr/>
          <a:lstStyle/>
          <a:p>
            <a:r>
              <a:rPr lang="en-US" dirty="0"/>
              <a:t>2024</a:t>
            </a:r>
          </a:p>
        </p:txBody>
      </p:sp>
      <p:sp>
        <p:nvSpPr>
          <p:cNvPr id="5" name="Footer Placeholder 4">
            <a:extLst>
              <a:ext uri="{FF2B5EF4-FFF2-40B4-BE49-F238E27FC236}">
                <a16:creationId xmlns:a16="http://schemas.microsoft.com/office/drawing/2014/main" id="{237B6D31-82D1-0F51-1F33-122B8726D057}"/>
              </a:ext>
            </a:extLst>
          </p:cNvPr>
          <p:cNvSpPr>
            <a:spLocks noGrp="1"/>
          </p:cNvSpPr>
          <p:nvPr>
            <p:ph type="ftr" sz="quarter" idx="11"/>
          </p:nvPr>
        </p:nvSpPr>
        <p:spPr/>
        <p:txBody>
          <a:bodyPr/>
          <a:lstStyle/>
          <a:p>
            <a:pPr>
              <a:lnSpc>
                <a:spcPct val="90000"/>
              </a:lnSpc>
              <a:spcAft>
                <a:spcPts val="600"/>
              </a:spcAft>
            </a:pPr>
            <a:r>
              <a:rPr lang="en-US" sz="1400" dirty="0"/>
              <a:t>CYBER SECURITY ATTACKS AND ITS MITIGATION </a:t>
            </a:r>
          </a:p>
        </p:txBody>
      </p:sp>
      <p:sp>
        <p:nvSpPr>
          <p:cNvPr id="6" name="Slide Number Placeholder 5">
            <a:extLst>
              <a:ext uri="{FF2B5EF4-FFF2-40B4-BE49-F238E27FC236}">
                <a16:creationId xmlns:a16="http://schemas.microsoft.com/office/drawing/2014/main" id="{DC6EAFB6-262C-97E8-56D6-E0CEAECD1918}"/>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10" name="Title 1">
            <a:extLst>
              <a:ext uri="{FF2B5EF4-FFF2-40B4-BE49-F238E27FC236}">
                <a16:creationId xmlns:a16="http://schemas.microsoft.com/office/drawing/2014/main" id="{5B81C8A0-CD67-F3C1-4E8C-9478C8A9891B}"/>
              </a:ext>
            </a:extLst>
          </p:cNvPr>
          <p:cNvSpPr txBox="1">
            <a:spLocks/>
          </p:cNvSpPr>
          <p:nvPr/>
        </p:nvSpPr>
        <p:spPr>
          <a:xfrm>
            <a:off x="557816" y="600425"/>
            <a:ext cx="6514788"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endParaRPr lang="en-IN" dirty="0"/>
          </a:p>
        </p:txBody>
      </p:sp>
      <p:sp>
        <p:nvSpPr>
          <p:cNvPr id="11" name="Content Placeholder 2">
            <a:extLst>
              <a:ext uri="{FF2B5EF4-FFF2-40B4-BE49-F238E27FC236}">
                <a16:creationId xmlns:a16="http://schemas.microsoft.com/office/drawing/2014/main" id="{CD337544-6A88-3675-DFCC-3E5A02860C9D}"/>
              </a:ext>
            </a:extLst>
          </p:cNvPr>
          <p:cNvSpPr txBox="1">
            <a:spLocks/>
          </p:cNvSpPr>
          <p:nvPr/>
        </p:nvSpPr>
        <p:spPr>
          <a:xfrm>
            <a:off x="292826" y="1141507"/>
            <a:ext cx="3829664" cy="4316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u="sng" dirty="0">
                <a:effectLst/>
                <a:latin typeface="Gill Sans Nova Light (Body)"/>
                <a:ea typeface="Times New Roman" panose="02020603050405020304" pitchFamily="18" charset="0"/>
              </a:rPr>
              <a:t> </a:t>
            </a:r>
            <a:endParaRPr lang="en-US" sz="1700" dirty="0">
              <a:effectLst/>
              <a:latin typeface="Gill Sans Nova Light (Body)"/>
              <a:ea typeface="Times New Roman" panose="02020603050405020304" pitchFamily="18" charset="0"/>
            </a:endParaRPr>
          </a:p>
          <a:p>
            <a:pPr marL="0" indent="0">
              <a:buNone/>
            </a:pPr>
            <a:r>
              <a:rPr lang="en-US" sz="1700" dirty="0">
                <a:effectLst/>
                <a:latin typeface="Gill Sans Nova Light (Body)"/>
                <a:ea typeface="Times New Roman" panose="02020603050405020304" pitchFamily="18" charset="0"/>
              </a:rPr>
              <a:t> </a:t>
            </a:r>
            <a:r>
              <a:rPr lang="en-US" sz="1700" u="sng" dirty="0">
                <a:effectLst/>
                <a:latin typeface="Gill Sans Nova Light (Body)"/>
                <a:ea typeface="Times New Roman" panose="02020603050405020304" pitchFamily="18" charset="0"/>
              </a:rPr>
              <a:t>Prediction:</a:t>
            </a:r>
          </a:p>
          <a:p>
            <a:pPr marL="0" indent="0">
              <a:buNone/>
            </a:pPr>
            <a:r>
              <a:rPr lang="en-US" sz="1700" dirty="0">
                <a:effectLst/>
                <a:latin typeface="Gill Sans Nova Light (Body)"/>
                <a:ea typeface="Times New Roman" panose="02020603050405020304" pitchFamily="18" charset="0"/>
              </a:rPr>
              <a:t>  - Use the trained model to predict   whether a URL is phishing or legitimate. </a:t>
            </a:r>
          </a:p>
          <a:p>
            <a:pPr marL="0" indent="0">
              <a:buNone/>
            </a:pPr>
            <a:r>
              <a:rPr lang="en-US" sz="1700" dirty="0">
                <a:effectLst/>
                <a:latin typeface="Gill Sans Nova Light (Body)"/>
                <a:ea typeface="Times New Roman" panose="02020603050405020304" pitchFamily="18" charset="0"/>
              </a:rPr>
              <a:t> - Example: `predictions =    </a:t>
            </a:r>
            <a:r>
              <a:rPr lang="en-US" sz="1700" dirty="0" err="1">
                <a:effectLst/>
                <a:latin typeface="Gill Sans Nova Light (Body)"/>
                <a:ea typeface="Times New Roman" panose="02020603050405020304" pitchFamily="18" charset="0"/>
              </a:rPr>
              <a:t>model.predict</a:t>
            </a:r>
            <a:r>
              <a:rPr lang="en-US" sz="1700" dirty="0">
                <a:effectLst/>
                <a:latin typeface="Gill Sans Nova Light (Body)"/>
                <a:ea typeface="Times New Roman" panose="02020603050405020304" pitchFamily="18" charset="0"/>
              </a:rPr>
              <a:t>(</a:t>
            </a:r>
            <a:r>
              <a:rPr lang="en-US" sz="1700" dirty="0" err="1">
                <a:effectLst/>
                <a:latin typeface="Gill Sans Nova Light (Body)"/>
                <a:ea typeface="Times New Roman" panose="02020603050405020304" pitchFamily="18" charset="0"/>
              </a:rPr>
              <a:t>X_test</a:t>
            </a:r>
            <a:r>
              <a:rPr lang="en-US" sz="1700" dirty="0">
                <a:effectLst/>
                <a:latin typeface="Gill Sans Nova Light (Body)"/>
                <a:ea typeface="Times New Roman" panose="02020603050405020304" pitchFamily="18" charset="0"/>
              </a:rPr>
              <a:t>)`</a:t>
            </a:r>
          </a:p>
          <a:p>
            <a:pPr marL="0" indent="0">
              <a:buNone/>
            </a:pPr>
            <a:endParaRPr lang="en-US" sz="1700" u="sng" dirty="0">
              <a:effectLst/>
              <a:latin typeface="Gill Sans Nova Light (Body)"/>
              <a:ea typeface="Times New Roman" panose="02020603050405020304" pitchFamily="18" charset="0"/>
            </a:endParaRPr>
          </a:p>
          <a:p>
            <a:pPr marL="0" indent="0">
              <a:buNone/>
            </a:pPr>
            <a:r>
              <a:rPr lang="en-US" sz="1700" u="sng" dirty="0">
                <a:effectLst/>
                <a:latin typeface="Gill Sans Nova Light (Body)"/>
                <a:ea typeface="Times New Roman" panose="02020603050405020304" pitchFamily="18" charset="0"/>
              </a:rPr>
              <a:t>Performance Evaluation:</a:t>
            </a:r>
          </a:p>
          <a:p>
            <a:pPr marL="0" indent="0">
              <a:buNone/>
            </a:pPr>
            <a:r>
              <a:rPr lang="en-US" sz="1700" dirty="0">
                <a:effectLst/>
                <a:latin typeface="Gill Sans Nova Light (Body)"/>
                <a:ea typeface="Times New Roman" panose="02020603050405020304" pitchFamily="18" charset="0"/>
              </a:rPr>
              <a:t>  - Evaluate the prediction performance using appropriate metrics.</a:t>
            </a:r>
          </a:p>
          <a:p>
            <a:pPr marL="0" indent="0">
              <a:buNone/>
            </a:pPr>
            <a:r>
              <a:rPr lang="en-US" sz="1700" dirty="0">
                <a:effectLst/>
                <a:latin typeface="Gill Sans Nova Light (Body)"/>
                <a:ea typeface="Times New Roman" panose="02020603050405020304" pitchFamily="18" charset="0"/>
              </a:rPr>
              <a:t>  - Analyze false positives and false negatives to understand model limitations and improve it further.</a:t>
            </a:r>
            <a:endParaRPr lang="en-IN" sz="1700" dirty="0">
              <a:effectLst/>
              <a:latin typeface="Gill Sans Nova Light (Body)"/>
              <a:ea typeface="Times New Roman" panose="02020603050405020304" pitchFamily="18" charset="0"/>
            </a:endParaRPr>
          </a:p>
        </p:txBody>
      </p:sp>
      <p:pic>
        <p:nvPicPr>
          <p:cNvPr id="2" name="Picture 1">
            <a:extLst>
              <a:ext uri="{FF2B5EF4-FFF2-40B4-BE49-F238E27FC236}">
                <a16:creationId xmlns:a16="http://schemas.microsoft.com/office/drawing/2014/main" id="{4676CD30-D340-7AFD-D87C-602DDB42F3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2490" y="238474"/>
            <a:ext cx="7981328" cy="6019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716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{9EAA284E-7356-426D-9D2E-34909B4CAB76}tf11964407_win32</Template>
  <TotalTime>522</TotalTime>
  <Words>2177</Words>
  <Application>Microsoft Office PowerPoint</Application>
  <PresentationFormat>Widescreen</PresentationFormat>
  <Paragraphs>232</Paragraphs>
  <Slides>18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Courier New</vt:lpstr>
      <vt:lpstr>Gill Sans Nova</vt:lpstr>
      <vt:lpstr>Gill Sans Nova Light</vt:lpstr>
      <vt:lpstr>Gill Sans Nova Light (Body)</vt:lpstr>
      <vt:lpstr>Sagona Book</vt:lpstr>
      <vt:lpstr>Sagona Book (Headings)</vt:lpstr>
      <vt:lpstr>Söhne</vt:lpstr>
      <vt:lpstr>Times New Roman</vt:lpstr>
      <vt:lpstr>Office Theme</vt:lpstr>
      <vt:lpstr>CYBER SECURITY ATTACKS AND ITS MITIGATION:PHISHING URL DETECTION</vt:lpstr>
      <vt:lpstr>Index</vt:lpstr>
      <vt:lpstr>Introduction</vt:lpstr>
      <vt:lpstr>PowerPoint Presentation</vt:lpstr>
      <vt:lpstr>PowerPoint Presentation</vt:lpstr>
      <vt:lpstr>METHODOLOGY</vt:lpstr>
      <vt:lpstr>Analyzing Phishing Threats Using Trusted Dataset</vt:lpstr>
      <vt:lpstr>Building and Training the Model</vt:lpstr>
      <vt:lpstr>PowerPoint Presentation</vt:lpstr>
      <vt:lpstr>Result And Discussion</vt:lpstr>
      <vt:lpstr>Key Points</vt:lpstr>
      <vt:lpstr>Comprehensive Data Collection</vt:lpstr>
      <vt:lpstr>Robust Feature Extraction </vt:lpstr>
      <vt:lpstr>Conclusion</vt:lpstr>
      <vt:lpstr>Challenges and Solutions</vt:lpstr>
      <vt:lpstr>Future Works</vt:lpstr>
      <vt:lpstr>Future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ATTENDANCE USING FACE RECOGNITION</dc:title>
  <dc:creator>Alok Yadav</dc:creator>
  <cp:lastModifiedBy>Alok Yadav - 07</cp:lastModifiedBy>
  <cp:revision>4</cp:revision>
  <dcterms:created xsi:type="dcterms:W3CDTF">2024-01-19T15:46:17Z</dcterms:created>
  <dcterms:modified xsi:type="dcterms:W3CDTF">2024-11-10T13:39:14Z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