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pos="7464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636" y="1195"/>
      </p:cViewPr>
      <p:guideLst>
        <p:guide pos="6264"/>
        <p:guide pos="1248"/>
        <p:guide orient="horz" pos="240"/>
        <p:guide orient="horz" pos="4080"/>
        <p:guide pos="7464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05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1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BDF3-522F-4CF7-AAFA-D3E6A6D2F8AF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ED47-70B7-4C0F-A8BF-2C75234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41412"/>
              </p:ext>
            </p:extLst>
          </p:nvPr>
        </p:nvGraphicFramePr>
        <p:xfrm>
          <a:off x="785934" y="587502"/>
          <a:ext cx="10620132" cy="568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033">
                  <a:extLst>
                    <a:ext uri="{9D8B030D-6E8A-4147-A177-3AD203B41FA5}">
                      <a16:colId xmlns:a16="http://schemas.microsoft.com/office/drawing/2014/main" val="4174447791"/>
                    </a:ext>
                  </a:extLst>
                </a:gridCol>
                <a:gridCol w="2655033">
                  <a:extLst>
                    <a:ext uri="{9D8B030D-6E8A-4147-A177-3AD203B41FA5}">
                      <a16:colId xmlns:a16="http://schemas.microsoft.com/office/drawing/2014/main" val="1710640987"/>
                    </a:ext>
                  </a:extLst>
                </a:gridCol>
                <a:gridCol w="2655033">
                  <a:extLst>
                    <a:ext uri="{9D8B030D-6E8A-4147-A177-3AD203B41FA5}">
                      <a16:colId xmlns:a16="http://schemas.microsoft.com/office/drawing/2014/main" val="441286876"/>
                    </a:ext>
                  </a:extLst>
                </a:gridCol>
                <a:gridCol w="2655033">
                  <a:extLst>
                    <a:ext uri="{9D8B030D-6E8A-4147-A177-3AD203B41FA5}">
                      <a16:colId xmlns:a16="http://schemas.microsoft.com/office/drawing/2014/main" val="665408981"/>
                    </a:ext>
                  </a:extLst>
                </a:gridCol>
              </a:tblGrid>
              <a:tr h="7835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Tables 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87492"/>
                  </a:ext>
                </a:extLst>
              </a:tr>
              <a:tr h="727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Dbo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Department.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Exam.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Mtm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06492"/>
                  </a:ext>
                </a:extLst>
              </a:tr>
              <a:tr h="623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Branch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examQuestion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269083"/>
                  </a:ext>
                </a:extLst>
              </a:tr>
              <a:tr h="623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Course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Question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instructorClass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246820"/>
                  </a:ext>
                </a:extLst>
              </a:tr>
              <a:tr h="623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Instructor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choices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instructorExam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490537"/>
                  </a:ext>
                </a:extLst>
              </a:tr>
              <a:tr h="623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student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instructorWork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632660"/>
                  </a:ext>
                </a:extLst>
              </a:tr>
              <a:tr h="762516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studentCourse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666153"/>
                  </a:ext>
                </a:extLst>
              </a:tr>
              <a:tr h="91409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studentExamQusetion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0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1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1"/>
            <a:ext cx="7962900" cy="61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6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899" cy="6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409153"/>
            <a:ext cx="7939659" cy="60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47513"/>
              </p:ext>
            </p:extLst>
          </p:nvPr>
        </p:nvGraphicFramePr>
        <p:xfrm>
          <a:off x="257904" y="1690175"/>
          <a:ext cx="11519880" cy="347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880">
                  <a:extLst>
                    <a:ext uri="{9D8B030D-6E8A-4147-A177-3AD203B41FA5}">
                      <a16:colId xmlns:a16="http://schemas.microsoft.com/office/drawing/2014/main" val="171167861"/>
                    </a:ext>
                  </a:extLst>
                </a:gridCol>
              </a:tblGrid>
              <a:tr h="762977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 smtClean="0"/>
                        <a:t>view</a:t>
                      </a:r>
                      <a:endParaRPr 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639494"/>
                  </a:ext>
                </a:extLst>
              </a:tr>
              <a:tr h="228893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/>
                        <a:t>Dbo.doExam</a:t>
                      </a:r>
                      <a:endParaRPr lang="en-US" sz="4800" dirty="0" smtClean="0"/>
                    </a:p>
                    <a:p>
                      <a:pPr algn="ctr"/>
                      <a:r>
                        <a:rPr lang="en-US" sz="4800" dirty="0" err="1" smtClean="0"/>
                        <a:t>Dbo.allMember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97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0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615" y="2705725"/>
            <a:ext cx="10042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Stored procedure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861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381000"/>
            <a:ext cx="7942361" cy="42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3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3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45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38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7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32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646" y="1905506"/>
            <a:ext cx="919870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/>
              <a:t>Project show data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9585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1827"/>
            <a:ext cx="8035890" cy="58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46495"/>
              </p:ext>
            </p:extLst>
          </p:nvPr>
        </p:nvGraphicFramePr>
        <p:xfrm>
          <a:off x="392725" y="381003"/>
          <a:ext cx="11406550" cy="61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53">
                  <a:extLst>
                    <a:ext uri="{9D8B030D-6E8A-4147-A177-3AD203B41FA5}">
                      <a16:colId xmlns:a16="http://schemas.microsoft.com/office/drawing/2014/main" val="2066437867"/>
                    </a:ext>
                  </a:extLst>
                </a:gridCol>
                <a:gridCol w="1861822">
                  <a:extLst>
                    <a:ext uri="{9D8B030D-6E8A-4147-A177-3AD203B41FA5}">
                      <a16:colId xmlns:a16="http://schemas.microsoft.com/office/drawing/2014/main" val="3202408714"/>
                    </a:ext>
                  </a:extLst>
                </a:gridCol>
                <a:gridCol w="2697686">
                  <a:extLst>
                    <a:ext uri="{9D8B030D-6E8A-4147-A177-3AD203B41FA5}">
                      <a16:colId xmlns:a16="http://schemas.microsoft.com/office/drawing/2014/main" val="2371393718"/>
                    </a:ext>
                  </a:extLst>
                </a:gridCol>
                <a:gridCol w="1794117">
                  <a:extLst>
                    <a:ext uri="{9D8B030D-6E8A-4147-A177-3AD203B41FA5}">
                      <a16:colId xmlns:a16="http://schemas.microsoft.com/office/drawing/2014/main" val="3990057410"/>
                    </a:ext>
                  </a:extLst>
                </a:gridCol>
                <a:gridCol w="1668537">
                  <a:extLst>
                    <a:ext uri="{9D8B030D-6E8A-4147-A177-3AD203B41FA5}">
                      <a16:colId xmlns:a16="http://schemas.microsoft.com/office/drawing/2014/main" val="1462634682"/>
                    </a:ext>
                  </a:extLst>
                </a:gridCol>
                <a:gridCol w="1588235">
                  <a:extLst>
                    <a:ext uri="{9D8B030D-6E8A-4147-A177-3AD203B41FA5}">
                      <a16:colId xmlns:a16="http://schemas.microsoft.com/office/drawing/2014/main" val="781268463"/>
                    </a:ext>
                  </a:extLst>
                </a:gridCol>
              </a:tblGrid>
              <a:tr h="64281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proc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922791"/>
                  </a:ext>
                </a:extLst>
              </a:tr>
              <a:tr h="3470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Dbo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examProc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Instructor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Manager.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338882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selectIntake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generateAnExam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deleteQuestion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deleteBranch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insertIntake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0551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selectInstructor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selectQuestion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generateInstructorExam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insertChoices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deleteCourse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insertStudent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98649"/>
                  </a:ext>
                </a:extLst>
              </a:tr>
              <a:tr h="599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selectBranch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insertClass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getStudentModelAnswer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updateChoices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deleteInstructor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insertTrack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7141"/>
                  </a:ext>
                </a:extLst>
              </a:tr>
              <a:tr h="599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selectTrack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updateClass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numberOfQuestion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updateQuestion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deleteIntake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updateBranch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849062"/>
                  </a:ext>
                </a:extLst>
              </a:tr>
              <a:tr h="599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selectCourse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saveStudentExamAnswer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insertQustion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updateCourse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323208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selectClass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studentExamGrade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deleteTrack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updateIntake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13656"/>
                  </a:ext>
                </a:extLst>
              </a:tr>
              <a:tr h="5995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takeExam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insertBranch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updateStudent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634873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insertCourse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updateTrack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752966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insertInstructor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7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7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1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3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11620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11620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1048"/>
            <a:ext cx="1175119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11620500" cy="60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51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2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1484" y="2028617"/>
            <a:ext cx="9769033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 smtClean="0"/>
              <a:t>Take exam procedure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492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381000"/>
            <a:ext cx="79629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44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6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1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1"/>
            <a:ext cx="7962900" cy="61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3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013" y="2028617"/>
            <a:ext cx="10069975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 smtClean="0"/>
              <a:t>Get student answers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4599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11620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805" y="2767281"/>
            <a:ext cx="951439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Exam score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5531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1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0" y="2037534"/>
            <a:ext cx="8376620" cy="27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4328"/>
            <a:ext cx="7962900" cy="60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381001"/>
            <a:ext cx="79628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2776"/>
            <a:ext cx="7962900" cy="60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962900" cy="61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65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</TotalTime>
  <Words>88</Words>
  <Application>Microsoft Office PowerPoint</Application>
  <PresentationFormat>Widescreen</PresentationFormat>
  <Paragraphs>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12</cp:revision>
  <dcterms:created xsi:type="dcterms:W3CDTF">2023-09-02T22:22:06Z</dcterms:created>
  <dcterms:modified xsi:type="dcterms:W3CDTF">2023-09-03T00:21:56Z</dcterms:modified>
</cp:coreProperties>
</file>