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Relationship Id="rId12" Type="http://schemas.openxmlformats.org/officeDocument/2006/relationships/image" Target="../media/image7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Relationship Id="rId9" Type="http://schemas.openxmlformats.org/officeDocument/2006/relationships/image" Target="../media/image93.png"/><Relationship Id="rId10" Type="http://schemas.openxmlformats.org/officeDocument/2006/relationships/image" Target="../media/image94.png"/><Relationship Id="rId11" Type="http://schemas.openxmlformats.org/officeDocument/2006/relationships/image" Target="../media/image95.png"/><Relationship Id="rId12" Type="http://schemas.openxmlformats.org/officeDocument/2006/relationships/image" Target="../media/image96.png"/><Relationship Id="rId13" Type="http://schemas.openxmlformats.org/officeDocument/2006/relationships/image" Target="../media/image97.png"/><Relationship Id="rId14" Type="http://schemas.openxmlformats.org/officeDocument/2006/relationships/image" Target="../media/image9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22028" y="0"/>
            <a:ext cx="14363687" cy="10285714"/>
            <a:chOff x="3922028" y="0"/>
            <a:chExt cx="1436368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3735" y="7132011"/>
            <a:ext cx="9485225" cy="340949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485" y="4330353"/>
            <a:ext cx="2351027" cy="73141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5485" y="503681"/>
            <a:ext cx="658269" cy="45713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5485" y="9399134"/>
            <a:ext cx="2264401" cy="45713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5400000">
            <a:off x="16097325" y="1707537"/>
            <a:ext cx="2864843" cy="457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73370" y="8764089"/>
            <a:ext cx="327736" cy="854062"/>
            <a:chOff x="17273370" y="8764089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273370" y="8764089"/>
              <a:ext cx="327735" cy="327735"/>
              <a:chOff x="17273370" y="8764089"/>
              <a:chExt cx="327735" cy="32773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7273370" y="8764089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73371" y="9290416"/>
              <a:ext cx="327735" cy="327735"/>
              <a:chOff x="17273371" y="9290416"/>
              <a:chExt cx="327735" cy="32773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7273371" y="9290416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46667" y="581611"/>
            <a:ext cx="561839" cy="4571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4172" y="889096"/>
            <a:ext cx="4504861" cy="16408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11282" y="1661263"/>
            <a:ext cx="1531579" cy="6175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338095" y="1736152"/>
            <a:ext cx="4923810" cy="1238400"/>
            <a:chOff x="8338095" y="1736152"/>
            <a:chExt cx="4923810" cy="12384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92382" y="1690439"/>
              <a:ext cx="1838887" cy="609509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92382" y="2166954"/>
              <a:ext cx="1946466" cy="9752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38095" y="5523810"/>
            <a:ext cx="4923810" cy="1215544"/>
            <a:chOff x="8338095" y="5523810"/>
            <a:chExt cx="4923810" cy="121554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92382" y="5478096"/>
              <a:ext cx="1802317" cy="609509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92382" y="5954611"/>
              <a:ext cx="3330050" cy="9752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363495" y="3726838"/>
            <a:ext cx="4923810" cy="1245695"/>
            <a:chOff x="8363495" y="3726838"/>
            <a:chExt cx="4923810" cy="124569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17782" y="3681125"/>
              <a:ext cx="1893743" cy="609509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17782" y="4164934"/>
              <a:ext cx="1666092" cy="9752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567120" y="1639769"/>
            <a:ext cx="327736" cy="854062"/>
            <a:chOff x="4567120" y="1639769"/>
            <a:chExt cx="327736" cy="85406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4567120" y="1639769"/>
              <a:ext cx="327735" cy="327735"/>
              <a:chOff x="4567120" y="1639769"/>
              <a:chExt cx="327735" cy="32773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567120" y="1639769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567120" y="2166096"/>
              <a:ext cx="327735" cy="327735"/>
              <a:chOff x="4567120" y="2166096"/>
              <a:chExt cx="327735" cy="327735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567120" y="2166096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336688" y="1441439"/>
            <a:ext cx="11282330" cy="12309"/>
            <a:chOff x="5336688" y="1441439"/>
            <a:chExt cx="11282330" cy="1230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5336688" y="1441439"/>
              <a:ext cx="11282330" cy="1230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318096" y="9431820"/>
            <a:ext cx="4251425" cy="45713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213048" y="581611"/>
            <a:ext cx="423990" cy="4571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1691" y="942253"/>
            <a:ext cx="3934186" cy="33305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8603" y="5045273"/>
            <a:ext cx="4006132" cy="10255"/>
            <a:chOff x="938603" y="5045273"/>
            <a:chExt cx="4006132" cy="1025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38603" y="5045273"/>
              <a:ext cx="4006132" cy="1025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3528" y="5719877"/>
            <a:ext cx="893004" cy="45713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46668" y="581611"/>
            <a:ext cx="561838" cy="457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059346" y="2715397"/>
            <a:ext cx="327736" cy="854062"/>
            <a:chOff x="4059346" y="2715397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059346" y="2715397"/>
              <a:ext cx="327735" cy="327735"/>
              <a:chOff x="4059346" y="2715397"/>
              <a:chExt cx="327735" cy="32773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059346" y="2715397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59347" y="3241723"/>
              <a:ext cx="327735" cy="327735"/>
              <a:chOff x="4059347" y="3241723"/>
              <a:chExt cx="327735" cy="32773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059347" y="3241723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84929" y="4537144"/>
            <a:ext cx="3227399" cy="45713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327619" y="341254"/>
            <a:ext cx="6965683" cy="9408037"/>
            <a:chOff x="10327619" y="341254"/>
            <a:chExt cx="6965683" cy="940803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27619" y="341254"/>
              <a:ext cx="6965683" cy="940803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87594" y="1880554"/>
            <a:ext cx="3799905" cy="261422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887592" y="5050001"/>
            <a:ext cx="5030731" cy="529272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513501" y="9522537"/>
            <a:ext cx="4251425" cy="4571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67277" y="1815072"/>
            <a:ext cx="6259320" cy="7050864"/>
            <a:chOff x="-267277" y="1815072"/>
            <a:chExt cx="6259320" cy="70508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67277" y="1815072"/>
              <a:ext cx="6259320" cy="70508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305507" y="5305583"/>
            <a:ext cx="8356053" cy="69841"/>
            <a:chOff x="6305507" y="5305583"/>
            <a:chExt cx="8356053" cy="698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6305507" y="5305583"/>
              <a:ext cx="8356053" cy="6984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210" y="368595"/>
            <a:ext cx="3954591" cy="211701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08134" y="3599277"/>
            <a:ext cx="4091301" cy="235422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99956" y="2465088"/>
            <a:ext cx="2770216" cy="4571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368121" y="943521"/>
            <a:ext cx="327736" cy="854062"/>
            <a:chOff x="4368121" y="943521"/>
            <a:chExt cx="327736" cy="85406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368121" y="943521"/>
              <a:ext cx="327735" cy="327735"/>
              <a:chOff x="4368121" y="943521"/>
              <a:chExt cx="327735" cy="32773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368121" y="943521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4368121" y="1469848"/>
              <a:ext cx="327735" cy="327735"/>
              <a:chOff x="4368121" y="1469848"/>
              <a:chExt cx="327735" cy="32773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368121" y="1469848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44763" y="7312134"/>
            <a:ext cx="6477615" cy="143145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799664" y="657080"/>
            <a:ext cx="7042997" cy="5364059"/>
            <a:chOff x="10799664" y="657080"/>
            <a:chExt cx="7042997" cy="536405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99664" y="657080"/>
              <a:ext cx="7042997" cy="536405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806572" y="6495496"/>
            <a:ext cx="1060545" cy="45713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318096" y="9241344"/>
            <a:ext cx="4251425" cy="45713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213048" y="581611"/>
            <a:ext cx="423990" cy="4571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42857" y="5900686"/>
            <a:ext cx="327736" cy="854062"/>
            <a:chOff x="9542857" y="5900686"/>
            <a:chExt cx="327736" cy="8540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542857" y="5900686"/>
              <a:ext cx="327735" cy="327735"/>
              <a:chOff x="9542857" y="5900686"/>
              <a:chExt cx="327735" cy="32773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542857" y="5900686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542858" y="6427012"/>
              <a:ext cx="327735" cy="327735"/>
              <a:chOff x="9542858" y="6427012"/>
              <a:chExt cx="327735" cy="32773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42858" y="6427012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18096" y="9241344"/>
            <a:ext cx="4251425" cy="45713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21600000">
            <a:off x="733334" y="9241347"/>
            <a:ext cx="1492991" cy="45713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213048" y="581611"/>
            <a:ext cx="423990" cy="45713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3810" y="707040"/>
            <a:ext cx="991975" cy="45713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06668" y="2331811"/>
            <a:ext cx="4171478" cy="555598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67619" y="1282283"/>
            <a:ext cx="6007229" cy="7721149"/>
            <a:chOff x="767619" y="1282283"/>
            <a:chExt cx="6007229" cy="772114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7619" y="1282283"/>
              <a:ext cx="6007229" cy="77211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29719" y="1282283"/>
            <a:ext cx="6007229" cy="7721149"/>
            <a:chOff x="7129719" y="1282283"/>
            <a:chExt cx="6007229" cy="772114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29719" y="1282283"/>
              <a:ext cx="6007229" cy="772114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-21600000">
            <a:off x="7374401" y="9241344"/>
            <a:ext cx="1552418" cy="4571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6356" y="2415198"/>
            <a:ext cx="9696145" cy="7050864"/>
            <a:chOff x="746356" y="2415198"/>
            <a:chExt cx="9696145" cy="70508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6356" y="2415198"/>
              <a:ext cx="9696145" cy="70508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9593" y="5306598"/>
            <a:ext cx="8356053" cy="9524"/>
            <a:chOff x="7169593" y="5306598"/>
            <a:chExt cx="8356053" cy="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7169593" y="5306598"/>
              <a:ext cx="8356053" cy="952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47430" y="1520468"/>
            <a:ext cx="4277791" cy="240324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70693" y="939052"/>
            <a:ext cx="2098614" cy="7618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100243" y="1162477"/>
            <a:ext cx="327736" cy="854062"/>
            <a:chOff x="6100243" y="1162477"/>
            <a:chExt cx="327736" cy="85406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100243" y="1162477"/>
              <a:ext cx="327735" cy="327735"/>
              <a:chOff x="6100243" y="1162477"/>
              <a:chExt cx="327735" cy="32773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100243" y="1162477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100243" y="1688804"/>
              <a:ext cx="327735" cy="327735"/>
              <a:chOff x="6100243" y="1688804"/>
              <a:chExt cx="327735" cy="32773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100243" y="1688804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0159" y="322434"/>
            <a:ext cx="3928129" cy="211701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763987" y="4510026"/>
            <a:ext cx="4425032" cy="76188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63987" y="7012145"/>
            <a:ext cx="2174800" cy="76188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241620" y="581611"/>
            <a:ext cx="423990" cy="45713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258858" y="4993306"/>
            <a:ext cx="4091301" cy="159538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258858" y="7712523"/>
            <a:ext cx="4151769" cy="19748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918" y="5581655"/>
            <a:ext cx="327736" cy="854062"/>
            <a:chOff x="339918" y="5581655"/>
            <a:chExt cx="327736" cy="8540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39918" y="5581655"/>
              <a:ext cx="327735" cy="327735"/>
              <a:chOff x="339918" y="5581655"/>
              <a:chExt cx="327735" cy="32773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39918" y="5581655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39918" y="6107981"/>
              <a:ext cx="327735" cy="327735"/>
              <a:chOff x="339918" y="6107981"/>
              <a:chExt cx="327735" cy="32773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39918" y="6107981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48278" y="583222"/>
            <a:ext cx="535443" cy="43565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45250" y="4877872"/>
            <a:ext cx="2340631" cy="407977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833771" y="199484"/>
            <a:ext cx="7119298" cy="6734378"/>
            <a:chOff x="2833771" y="199484"/>
            <a:chExt cx="7119298" cy="673437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33771" y="199484"/>
              <a:ext cx="7119298" cy="67343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45675" y="3856059"/>
            <a:ext cx="4475801" cy="6155607"/>
            <a:chOff x="13445675" y="3856059"/>
            <a:chExt cx="4475801" cy="615560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45675" y="3856059"/>
              <a:ext cx="4475801" cy="615560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18096" y="9241344"/>
            <a:ext cx="4251425" cy="45713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4516" y="544187"/>
            <a:ext cx="2006788" cy="305360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67653" y="3426129"/>
            <a:ext cx="854062" cy="327736"/>
            <a:chOff x="667653" y="3426129"/>
            <a:chExt cx="854062" cy="32773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193980" y="3426129"/>
              <a:ext cx="327735" cy="327735"/>
              <a:chOff x="1193980" y="3426129"/>
              <a:chExt cx="327735" cy="32773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6200000">
                <a:off x="1193980" y="3426129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67653" y="3426129"/>
              <a:ext cx="327735" cy="327735"/>
              <a:chOff x="667653" y="3426129"/>
              <a:chExt cx="327735" cy="32773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6200000">
                <a:off x="667653" y="3426129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360037" y="183035"/>
            <a:ext cx="2794148" cy="44386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8095" y="1284414"/>
            <a:ext cx="327736" cy="854062"/>
            <a:chOff x="958095" y="1284414"/>
            <a:chExt cx="327736" cy="8540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58095" y="1284414"/>
              <a:ext cx="327735" cy="327735"/>
              <a:chOff x="958095" y="1284414"/>
              <a:chExt cx="327735" cy="32773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58095" y="1284414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58096" y="1810741"/>
              <a:ext cx="327735" cy="327735"/>
              <a:chOff x="958096" y="1810741"/>
              <a:chExt cx="327735" cy="32773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8096" y="1810741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213048" y="581611"/>
            <a:ext cx="423990" cy="45713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3810" y="707040"/>
            <a:ext cx="991975" cy="45713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126672" y="366653"/>
            <a:ext cx="6979659" cy="963628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824523" y="9439543"/>
            <a:ext cx="3623682" cy="38963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4403615" y="205599"/>
            <a:ext cx="20145539" cy="92419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62857" y="1584473"/>
            <a:ext cx="327736" cy="854062"/>
            <a:chOff x="1362857" y="1584473"/>
            <a:chExt cx="327736" cy="8540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362857" y="1584473"/>
              <a:ext cx="327735" cy="327735"/>
              <a:chOff x="1362857" y="1584473"/>
              <a:chExt cx="327735" cy="32773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62857" y="1584473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362858" y="2110800"/>
              <a:ext cx="327735" cy="327735"/>
              <a:chOff x="1362858" y="2110800"/>
              <a:chExt cx="327735" cy="32773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62858" y="2110800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46667" y="581611"/>
            <a:ext cx="561839" cy="45713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3810" y="707040"/>
            <a:ext cx="2295485" cy="45713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02940" y="2883522"/>
            <a:ext cx="5006199" cy="313896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917085" y="1584473"/>
            <a:ext cx="327736" cy="854062"/>
            <a:chOff x="16917085" y="1584473"/>
            <a:chExt cx="327736" cy="85406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917085" y="1584473"/>
              <a:ext cx="327735" cy="327735"/>
              <a:chOff x="16917085" y="1584473"/>
              <a:chExt cx="327735" cy="32773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917085" y="1584473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917085" y="2110800"/>
              <a:ext cx="327735" cy="327735"/>
              <a:chOff x="16917085" y="2110800"/>
              <a:chExt cx="327735" cy="32773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6917085" y="2110800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61715" y="1618039"/>
            <a:ext cx="5971914" cy="303738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61715" y="5840401"/>
            <a:ext cx="6036431" cy="285071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71736" y="1360469"/>
            <a:ext cx="1744721" cy="263612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521110" y="1238268"/>
            <a:ext cx="3026960" cy="177549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479122" y="2626382"/>
            <a:ext cx="4400652" cy="313896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757288" y="9431076"/>
            <a:ext cx="3623682" cy="3896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2021-12-14T23:27:40Z</dcterms:created>
  <dcterms:modified xsi:type="dcterms:W3CDTF">2021-12-14T23:27:40Z</dcterms:modified>
</cp:coreProperties>
</file>