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2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7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1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2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3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5E221-17AB-48AE-B885-BD62ADAADB6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F73B-26A8-49C7-AA77-DE0A65512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0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500947" y="27359"/>
            <a:ext cx="8535549" cy="683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ko-KR" altLang="en-US" sz="1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148065" y="1146599"/>
            <a:ext cx="3860108" cy="48022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50669" y="1243794"/>
            <a:ext cx="4322899" cy="4802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판단 3"/>
          <p:cNvSpPr/>
          <p:nvPr/>
        </p:nvSpPr>
        <p:spPr>
          <a:xfrm>
            <a:off x="1871700" y="193856"/>
            <a:ext cx="2088232" cy="93610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모드</a:t>
            </a:r>
            <a:endParaRPr lang="ko-KR" altLang="en-US" sz="1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1471568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온 냉수 모터 제어</a:t>
            </a:r>
            <a:endParaRPr lang="en-US" altLang="ko-KR" sz="1600" dirty="0" smtClean="0">
              <a:latin typeface="+mj-lt"/>
            </a:endParaRPr>
          </a:p>
          <a:p>
            <a:pPr algn="ctr"/>
            <a:r>
              <a:rPr lang="en-US" altLang="ko-KR" sz="1600" dirty="0" smtClean="0">
                <a:latin typeface="+mj-lt"/>
              </a:rPr>
              <a:t>(</a:t>
            </a:r>
            <a:r>
              <a:rPr lang="ko-KR" altLang="en-US" sz="1600" dirty="0" smtClean="0">
                <a:latin typeface="+mj-lt"/>
              </a:rPr>
              <a:t>물 나오도록 함</a:t>
            </a:r>
            <a:r>
              <a:rPr lang="en-US" altLang="ko-KR" sz="1600" dirty="0" smtClean="0">
                <a:latin typeface="+mj-lt"/>
              </a:rPr>
              <a:t>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2132856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수위센서 측정</a:t>
            </a:r>
            <a:endParaRPr lang="ko-KR" altLang="en-US" sz="1600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7664" y="4149080"/>
            <a:ext cx="2736304" cy="65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온 냉수 모터제어</a:t>
            </a:r>
            <a:endParaRPr lang="en-US" altLang="ko-KR" sz="1600" dirty="0" smtClean="0">
              <a:latin typeface="+mj-lt"/>
            </a:endParaRPr>
          </a:p>
          <a:p>
            <a:pPr algn="ctr"/>
            <a:r>
              <a:rPr lang="en-US" altLang="ko-KR" sz="1600" dirty="0" smtClean="0">
                <a:latin typeface="+mj-lt"/>
              </a:rPr>
              <a:t>(</a:t>
            </a:r>
            <a:r>
              <a:rPr lang="ko-KR" altLang="en-US" sz="1600" dirty="0" smtClean="0">
                <a:latin typeface="+mj-lt"/>
              </a:rPr>
              <a:t>물 그만 나오도록</a:t>
            </a:r>
            <a:r>
              <a:rPr lang="en-US" altLang="ko-KR" sz="1600" dirty="0" smtClean="0">
                <a:latin typeface="+mj-lt"/>
              </a:rPr>
              <a:t>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349642" y="2924944"/>
            <a:ext cx="3132348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수위 </a:t>
            </a:r>
            <a:r>
              <a:rPr lang="en-US" altLang="ko-KR" sz="1600" dirty="0" smtClean="0">
                <a:latin typeface="+mj-lt"/>
              </a:rPr>
              <a:t>&gt; </a:t>
            </a:r>
            <a:r>
              <a:rPr lang="ko-KR" altLang="en-US" sz="1600" dirty="0" err="1" smtClean="0">
                <a:latin typeface="+mj-lt"/>
              </a:rPr>
              <a:t>임계치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5085184"/>
            <a:ext cx="2736304" cy="65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모드 </a:t>
            </a:r>
            <a:r>
              <a:rPr lang="en-US" altLang="ko-KR" sz="1600" dirty="0" smtClean="0">
                <a:latin typeface="+mj-lt"/>
              </a:rPr>
              <a:t>= 0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5868144" y="1255544"/>
            <a:ext cx="2808312" cy="936104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버튼 한번 </a:t>
            </a:r>
            <a:endParaRPr lang="en-US" altLang="ko-KR" sz="1600" dirty="0" smtClean="0">
              <a:latin typeface="+mj-lt"/>
            </a:endParaRPr>
          </a:p>
          <a:p>
            <a:pPr algn="ctr"/>
            <a:r>
              <a:rPr lang="ko-KR" altLang="en-US" sz="1600" dirty="0" smtClean="0">
                <a:latin typeface="+mj-lt"/>
              </a:rPr>
              <a:t>누르면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4148" y="2420888"/>
            <a:ext cx="2736304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온 냉수 모터제어</a:t>
            </a:r>
            <a:endParaRPr lang="en-US" altLang="ko-KR" sz="1600" dirty="0" smtClean="0">
              <a:latin typeface="+mj-lt"/>
            </a:endParaRPr>
          </a:p>
          <a:p>
            <a:pPr algn="ctr"/>
            <a:r>
              <a:rPr lang="en-US" altLang="ko-KR" sz="1600" dirty="0" smtClean="0">
                <a:latin typeface="+mj-lt"/>
              </a:rPr>
              <a:t>(</a:t>
            </a:r>
            <a:r>
              <a:rPr lang="ko-KR" altLang="en-US" sz="1600" dirty="0" smtClean="0">
                <a:latin typeface="+mj-lt"/>
              </a:rPr>
              <a:t>물 나오도록 함</a:t>
            </a:r>
            <a:r>
              <a:rPr lang="en-US" altLang="ko-KR" sz="1600" dirty="0" smtClean="0">
                <a:latin typeface="+mj-lt"/>
              </a:rPr>
              <a:t>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5868144" y="3284984"/>
            <a:ext cx="2808312" cy="936104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한번 더 </a:t>
            </a:r>
            <a:endParaRPr lang="en-US" altLang="ko-KR" sz="1600" dirty="0" smtClean="0">
              <a:latin typeface="+mj-lt"/>
            </a:endParaRPr>
          </a:p>
          <a:p>
            <a:pPr algn="ctr"/>
            <a:r>
              <a:rPr lang="ko-KR" altLang="en-US" sz="1600" dirty="0" smtClean="0">
                <a:latin typeface="+mj-lt"/>
              </a:rPr>
              <a:t>누르면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04148" y="4509120"/>
            <a:ext cx="2736304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온 냉수 모터제어</a:t>
            </a:r>
            <a:endParaRPr lang="en-US" altLang="ko-KR" sz="1600" dirty="0" smtClean="0">
              <a:latin typeface="+mj-lt"/>
            </a:endParaRPr>
          </a:p>
          <a:p>
            <a:pPr algn="ctr"/>
            <a:r>
              <a:rPr lang="en-US" altLang="ko-KR" sz="1600" dirty="0" smtClean="0">
                <a:latin typeface="+mj-lt"/>
              </a:rPr>
              <a:t>(</a:t>
            </a:r>
            <a:r>
              <a:rPr lang="ko-KR" altLang="en-US" sz="1600" dirty="0" smtClean="0">
                <a:latin typeface="+mj-lt"/>
              </a:rPr>
              <a:t>물 그만 나오도록</a:t>
            </a:r>
            <a:r>
              <a:rPr lang="en-US" altLang="ko-KR" sz="1600" dirty="0" smtClean="0">
                <a:latin typeface="+mj-lt"/>
              </a:rPr>
              <a:t>)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7" name="직선 연결선 16"/>
          <p:cNvCxnSpPr>
            <a:stCxn id="4" idx="2"/>
            <a:endCxn id="5" idx="0"/>
          </p:cNvCxnSpPr>
          <p:nvPr/>
        </p:nvCxnSpPr>
        <p:spPr>
          <a:xfrm>
            <a:off x="2915816" y="1129960"/>
            <a:ext cx="0" cy="341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4" idx="3"/>
            <a:endCxn id="12" idx="0"/>
          </p:cNvCxnSpPr>
          <p:nvPr/>
        </p:nvCxnSpPr>
        <p:spPr>
          <a:xfrm>
            <a:off x="3959932" y="661908"/>
            <a:ext cx="3312368" cy="59363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3473" y="7606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모</a:t>
            </a:r>
            <a:r>
              <a:rPr lang="ko-KR" altLang="en-US" dirty="0"/>
              <a:t>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75656" y="8862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 모드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5" idx="2"/>
            <a:endCxn id="6" idx="0"/>
          </p:cNvCxnSpPr>
          <p:nvPr/>
        </p:nvCxnSpPr>
        <p:spPr>
          <a:xfrm>
            <a:off x="2915816" y="1975624"/>
            <a:ext cx="0" cy="157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2"/>
            <a:endCxn id="8" idx="0"/>
          </p:cNvCxnSpPr>
          <p:nvPr/>
        </p:nvCxnSpPr>
        <p:spPr>
          <a:xfrm>
            <a:off x="2915816" y="2708920"/>
            <a:ext cx="0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8" idx="2"/>
            <a:endCxn id="7" idx="0"/>
          </p:cNvCxnSpPr>
          <p:nvPr/>
        </p:nvCxnSpPr>
        <p:spPr>
          <a:xfrm>
            <a:off x="2915816" y="3861048"/>
            <a:ext cx="0" cy="28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2"/>
            <a:endCxn id="11" idx="0"/>
          </p:cNvCxnSpPr>
          <p:nvPr/>
        </p:nvCxnSpPr>
        <p:spPr>
          <a:xfrm>
            <a:off x="2915816" y="4804826"/>
            <a:ext cx="0" cy="2803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2"/>
            <a:endCxn id="13" idx="0"/>
          </p:cNvCxnSpPr>
          <p:nvPr/>
        </p:nvCxnSpPr>
        <p:spPr>
          <a:xfrm>
            <a:off x="7272300" y="2191648"/>
            <a:ext cx="0" cy="2292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3" idx="2"/>
            <a:endCxn id="14" idx="0"/>
          </p:cNvCxnSpPr>
          <p:nvPr/>
        </p:nvCxnSpPr>
        <p:spPr>
          <a:xfrm>
            <a:off x="7272300" y="2996952"/>
            <a:ext cx="0" cy="28803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2"/>
            <a:endCxn id="15" idx="0"/>
          </p:cNvCxnSpPr>
          <p:nvPr/>
        </p:nvCxnSpPr>
        <p:spPr>
          <a:xfrm>
            <a:off x="7272300" y="4221088"/>
            <a:ext cx="0" cy="28803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8" idx="1"/>
            <a:endCxn id="6" idx="1"/>
          </p:cNvCxnSpPr>
          <p:nvPr/>
        </p:nvCxnSpPr>
        <p:spPr>
          <a:xfrm rot="10800000" flipH="1">
            <a:off x="1349642" y="2420888"/>
            <a:ext cx="198022" cy="972108"/>
          </a:xfrm>
          <a:prstGeom prst="bentConnector3">
            <a:avLst>
              <a:gd name="adj1" fmla="val -11544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1"/>
            <a:endCxn id="13" idx="1"/>
          </p:cNvCxnSpPr>
          <p:nvPr/>
        </p:nvCxnSpPr>
        <p:spPr>
          <a:xfrm rot="10800000" flipH="1">
            <a:off x="5868144" y="2708920"/>
            <a:ext cx="36004" cy="1044116"/>
          </a:xfrm>
          <a:prstGeom prst="bentConnector3">
            <a:avLst>
              <a:gd name="adj1" fmla="val -156935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07704" y="375303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50875" y="30713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87629" y="410762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70769" y="269732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63888" y="6093296"/>
            <a:ext cx="2736304" cy="655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수온 측정 및 출력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53" name="꺾인 연결선 52"/>
          <p:cNvCxnSpPr>
            <a:stCxn id="11" idx="2"/>
            <a:endCxn id="49" idx="1"/>
          </p:cNvCxnSpPr>
          <p:nvPr/>
        </p:nvCxnSpPr>
        <p:spPr>
          <a:xfrm rot="16200000" flipH="1">
            <a:off x="2899733" y="5757013"/>
            <a:ext cx="680239" cy="64807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5" idx="2"/>
            <a:endCxn id="49" idx="3"/>
          </p:cNvCxnSpPr>
          <p:nvPr/>
        </p:nvCxnSpPr>
        <p:spPr>
          <a:xfrm rot="5400000">
            <a:off x="6118254" y="5267122"/>
            <a:ext cx="1335985" cy="972108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0794" y="11663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790332" y="-21868"/>
            <a:ext cx="256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Flow Chart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024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3070" y="1412776"/>
            <a:ext cx="144016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3173" y="4202027"/>
            <a:ext cx="122413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8" y="4965788"/>
            <a:ext cx="684354" cy="7296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35696" y="5805264"/>
            <a:ext cx="122413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수위 센서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51525" y="5805264"/>
            <a:ext cx="122413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수온 센서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63688" y="3553955"/>
            <a:ext cx="3248810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35696" y="2564904"/>
            <a:ext cx="122413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7Seg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51525" y="2564904"/>
            <a:ext cx="122413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8X8 dot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52120" y="3553955"/>
            <a:ext cx="3248810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96136" y="2564904"/>
            <a:ext cx="122413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Servo motor1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596336" y="2564904"/>
            <a:ext cx="122413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Servo</a:t>
            </a:r>
          </a:p>
          <a:p>
            <a:pPr algn="ctr"/>
            <a:r>
              <a:rPr lang="en-US" altLang="ko-KR" dirty="0" smtClean="0"/>
              <a:t>motor2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2"/>
            <a:endCxn id="5" idx="0"/>
          </p:cNvCxnSpPr>
          <p:nvPr/>
        </p:nvCxnSpPr>
        <p:spPr>
          <a:xfrm>
            <a:off x="963150" y="2276872"/>
            <a:ext cx="32091" cy="1925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9" idx="1"/>
          </p:cNvCxnSpPr>
          <p:nvPr/>
        </p:nvCxnSpPr>
        <p:spPr>
          <a:xfrm>
            <a:off x="1607309" y="4562067"/>
            <a:ext cx="1563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2"/>
          </p:cNvCxnSpPr>
          <p:nvPr/>
        </p:nvCxnSpPr>
        <p:spPr>
          <a:xfrm>
            <a:off x="2447764" y="3284984"/>
            <a:ext cx="0" cy="2689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2"/>
          </p:cNvCxnSpPr>
          <p:nvPr/>
        </p:nvCxnSpPr>
        <p:spPr>
          <a:xfrm>
            <a:off x="4163593" y="3284984"/>
            <a:ext cx="0" cy="2689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0"/>
          </p:cNvCxnSpPr>
          <p:nvPr/>
        </p:nvCxnSpPr>
        <p:spPr>
          <a:xfrm flipV="1">
            <a:off x="2447764" y="5570179"/>
            <a:ext cx="0" cy="235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0"/>
          </p:cNvCxnSpPr>
          <p:nvPr/>
        </p:nvCxnSpPr>
        <p:spPr>
          <a:xfrm flipV="1">
            <a:off x="4163593" y="5570179"/>
            <a:ext cx="0" cy="235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3"/>
            <a:endCxn id="12" idx="1"/>
          </p:cNvCxnSpPr>
          <p:nvPr/>
        </p:nvCxnSpPr>
        <p:spPr>
          <a:xfrm>
            <a:off x="5012498" y="4562067"/>
            <a:ext cx="6396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3" idx="2"/>
          </p:cNvCxnSpPr>
          <p:nvPr/>
        </p:nvCxnSpPr>
        <p:spPr>
          <a:xfrm>
            <a:off x="6408204" y="3284984"/>
            <a:ext cx="0" cy="2689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4" idx="2"/>
          </p:cNvCxnSpPr>
          <p:nvPr/>
        </p:nvCxnSpPr>
        <p:spPr>
          <a:xfrm>
            <a:off x="8208404" y="3284984"/>
            <a:ext cx="0" cy="2689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56176" y="213285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온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냉</a:t>
            </a:r>
            <a:r>
              <a:rPr lang="ko-KR" altLang="en-US" dirty="0" smtClean="0"/>
              <a:t>수 공급장치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38185" y="393305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IR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55776" y="188640"/>
            <a:ext cx="4120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Block Diagram</a:t>
            </a:r>
            <a:endParaRPr lang="ko-KR" altLang="en-US" sz="4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948264" y="3131676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85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2019-10-22T08:28:46Z</dcterms:created>
  <dcterms:modified xsi:type="dcterms:W3CDTF">2019-10-22T14:19:58Z</dcterms:modified>
</cp:coreProperties>
</file>