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63" r:id="rId4"/>
    <p:sldId id="359" r:id="rId5"/>
    <p:sldId id="396" r:id="rId6"/>
    <p:sldId id="397" r:id="rId7"/>
    <p:sldId id="398" r:id="rId8"/>
    <p:sldId id="358" r:id="rId9"/>
    <p:sldId id="400" r:id="rId10"/>
    <p:sldId id="409" r:id="rId11"/>
    <p:sldId id="372" r:id="rId12"/>
    <p:sldId id="383" r:id="rId13"/>
    <p:sldId id="407" r:id="rId14"/>
    <p:sldId id="410" r:id="rId15"/>
    <p:sldId id="406" r:id="rId16"/>
    <p:sldId id="411" r:id="rId17"/>
    <p:sldId id="403" r:id="rId18"/>
    <p:sldId id="412" r:id="rId19"/>
    <p:sldId id="408" r:id="rId20"/>
    <p:sldId id="40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4D5"/>
    <a:srgbClr val="FFE69F"/>
    <a:srgbClr val="FFFAEB"/>
    <a:srgbClr val="FFDF79"/>
    <a:srgbClr val="FFFFFF"/>
    <a:srgbClr val="B08600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9" autoAdjust="0"/>
    <p:restoredTop sz="93054" autoAdjust="0"/>
  </p:normalViewPr>
  <p:slideViewPr>
    <p:cSldViewPr>
      <p:cViewPr varScale="1">
        <p:scale>
          <a:sx n="70" d="100"/>
          <a:sy n="70" d="100"/>
        </p:scale>
        <p:origin x="-174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161-D094-4319-BE36-D1616EC4396B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FD7B-813A-40B9-88BD-15EF8992F7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028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95AF5-8DD6-4E8B-9C5E-E69491C2CAF2}" type="datetimeFigureOut">
              <a:rPr lang="ko-KR" altLang="en-US" smtClean="0"/>
              <a:pPr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C92D6-3CD2-428D-8A41-85CFB5AB1F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946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2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90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6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29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00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19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19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19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96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19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FE01-7C7D-42F9-A3E4-26088661A49C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9471E-22DB-4F56-8039-A99D67F959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BE48-8C3C-4A8D-8F2C-6C0BB4A2C93F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9471E-22DB-4F56-8039-A99D67F959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F857-864F-44D5-9FC2-635E51E1B12F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9471E-22DB-4F56-8039-A99D67F959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A9F4-17A8-40C8-9D68-6A9E77D6D354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755952" y="6356350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47864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lang="en-US" altLang="ko-KR" b="0" i="0" smtClean="0">
                <a:effectLst/>
              </a:defRPr>
            </a:lvl1pPr>
          </a:lstStyle>
          <a:p>
            <a:fld id="{9479471E-22DB-4F56-8039-A99D67F95935}" type="slidenum">
              <a:rPr lang="en-US" altLang="ko-KR" smtClean="0"/>
              <a:pPr/>
              <a:t>‹#›</a:t>
            </a:fld>
            <a:r>
              <a:rPr lang="en-US" altLang="ko-KR" dirty="0"/>
              <a:t>/45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5AF-9DBC-43B9-8515-CD5F76D21A99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9471E-22DB-4F56-8039-A99D67F959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69EE-A423-4A24-BC9A-396C9BD8090C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9471E-22DB-4F56-8039-A99D67F959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0A44-64E4-4986-88E5-E656D403A295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9471E-22DB-4F56-8039-A99D67F959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C781-0979-4B9D-8062-CEC8C67B51AC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9471E-22DB-4F56-8039-A99D67F959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EA06-DECF-413B-A320-F58524CB049B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9471E-22DB-4F56-8039-A99D67F959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179-5D59-4AB0-B35B-17B9411183C5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9471E-22DB-4F56-8039-A99D67F959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84B0-E3F9-4B1B-840C-09D82860F4E9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9471E-22DB-4F56-8039-A99D67F959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69CB-ACD0-4972-A163-59E525E9857C}" type="datetime1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7"/>
          <p:cNvSpPr/>
          <p:nvPr/>
        </p:nvSpPr>
        <p:spPr>
          <a:xfrm>
            <a:off x="24240" y="1"/>
            <a:ext cx="9127943" cy="6857999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2196935 w 9144000"/>
              <a:gd name="connsiteY1" fmla="*/ 0 h 6858000"/>
              <a:gd name="connsiteX2" fmla="*/ 9144000 w 9144000"/>
              <a:gd name="connsiteY2" fmla="*/ 0 h 6858000"/>
              <a:gd name="connsiteX3" fmla="*/ 9144000 w 9144000"/>
              <a:gd name="connsiteY3" fmla="*/ 685800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2196935 w 9144000"/>
              <a:gd name="connsiteY1" fmla="*/ 0 h 6858000"/>
              <a:gd name="connsiteX2" fmla="*/ 9144000 w 9144000"/>
              <a:gd name="connsiteY2" fmla="*/ 0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2196935 w 9144000"/>
              <a:gd name="connsiteY1" fmla="*/ 0 h 6858000"/>
              <a:gd name="connsiteX2" fmla="*/ 950026 w 9144000"/>
              <a:gd name="connsiteY2" fmla="*/ 5712032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581891 w 9144000"/>
              <a:gd name="connsiteY1" fmla="*/ 0 h 6858000"/>
              <a:gd name="connsiteX2" fmla="*/ 950026 w 9144000"/>
              <a:gd name="connsiteY2" fmla="*/ 5712032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950026 w 9144000"/>
              <a:gd name="connsiteY2" fmla="*/ 5712032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743200 w 9144000"/>
              <a:gd name="connsiteY2" fmla="*/ 5830785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743200 w 9144000"/>
              <a:gd name="connsiteY2" fmla="*/ 5830785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291938 w 9144000"/>
              <a:gd name="connsiteY2" fmla="*/ 5474526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291938 w 9144000"/>
              <a:gd name="connsiteY2" fmla="*/ 5474526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291938 w 9144000"/>
              <a:gd name="connsiteY2" fmla="*/ 5474526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291938 w 9144000"/>
              <a:gd name="connsiteY2" fmla="*/ 5474526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149434 w 9144000"/>
              <a:gd name="connsiteY2" fmla="*/ 5700157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137558 w 9144000"/>
              <a:gd name="connsiteY2" fmla="*/ 5628905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137558 w 9144000"/>
              <a:gd name="connsiteY2" fmla="*/ 5628905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137558 w 9144000"/>
              <a:gd name="connsiteY2" fmla="*/ 5628905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137558 w 9144000"/>
              <a:gd name="connsiteY2" fmla="*/ 5628905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137558 w 9144000"/>
              <a:gd name="connsiteY2" fmla="*/ 5628905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137558 w 9144000"/>
              <a:gd name="connsiteY2" fmla="*/ 5628905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137558 w 9144000"/>
              <a:gd name="connsiteY2" fmla="*/ 5628905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  <a:gd name="connsiteX0" fmla="*/ 0 w 9144000"/>
              <a:gd name="connsiteY0" fmla="*/ 0 h 6858000"/>
              <a:gd name="connsiteX1" fmla="*/ 641267 w 9144000"/>
              <a:gd name="connsiteY1" fmla="*/ 0 h 6858000"/>
              <a:gd name="connsiteX2" fmla="*/ 2137558 w 9144000"/>
              <a:gd name="connsiteY2" fmla="*/ 5628905 h 6858000"/>
              <a:gd name="connsiteX3" fmla="*/ 9144000 w 9144000"/>
              <a:gd name="connsiteY3" fmla="*/ 5581403 h 6858000"/>
              <a:gd name="connsiteX4" fmla="*/ 9144000 w 9144000"/>
              <a:gd name="connsiteY4" fmla="*/ 6858000 h 6858000"/>
              <a:gd name="connsiteX5" fmla="*/ 0 w 9144000"/>
              <a:gd name="connsiteY5" fmla="*/ 6858000 h 6858000"/>
              <a:gd name="connsiteX6" fmla="*/ 0 w 9144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641267" y="0"/>
                </a:lnTo>
                <a:cubicBezTo>
                  <a:pt x="-23752" y="1136073"/>
                  <a:pt x="-142504" y="3804064"/>
                  <a:pt x="2137558" y="5628905"/>
                </a:cubicBezTo>
                <a:cubicBezTo>
                  <a:pt x="4417620" y="7453746"/>
                  <a:pt x="8031677" y="6080166"/>
                  <a:pt x="9144000" y="5581403"/>
                </a:cubicBez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  <a:alpha val="33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2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8"/>
          <p:cNvSpPr/>
          <p:nvPr/>
        </p:nvSpPr>
        <p:spPr>
          <a:xfrm>
            <a:off x="0" y="2"/>
            <a:ext cx="2575529" cy="4402422"/>
          </a:xfrm>
          <a:custGeom>
            <a:avLst/>
            <a:gdLst>
              <a:gd name="connsiteX0" fmla="*/ 0 w 1475656"/>
              <a:gd name="connsiteY0" fmla="*/ 0 h 2134498"/>
              <a:gd name="connsiteX1" fmla="*/ 1475656 w 1475656"/>
              <a:gd name="connsiteY1" fmla="*/ 0 h 2134498"/>
              <a:gd name="connsiteX2" fmla="*/ 1475656 w 1475656"/>
              <a:gd name="connsiteY2" fmla="*/ 2134498 h 2134498"/>
              <a:gd name="connsiteX3" fmla="*/ 0 w 1475656"/>
              <a:gd name="connsiteY3" fmla="*/ 2134498 h 2134498"/>
              <a:gd name="connsiteX4" fmla="*/ 0 w 1475656"/>
              <a:gd name="connsiteY4" fmla="*/ 0 h 2134498"/>
              <a:gd name="connsiteX0" fmla="*/ 0 w 1677536"/>
              <a:gd name="connsiteY0" fmla="*/ 0 h 4117677"/>
              <a:gd name="connsiteX1" fmla="*/ 1475656 w 1677536"/>
              <a:gd name="connsiteY1" fmla="*/ 0 h 4117677"/>
              <a:gd name="connsiteX2" fmla="*/ 1677536 w 1677536"/>
              <a:gd name="connsiteY2" fmla="*/ 4117677 h 4117677"/>
              <a:gd name="connsiteX3" fmla="*/ 0 w 1677536"/>
              <a:gd name="connsiteY3" fmla="*/ 2134498 h 4117677"/>
              <a:gd name="connsiteX4" fmla="*/ 0 w 1677536"/>
              <a:gd name="connsiteY4" fmla="*/ 0 h 4117677"/>
              <a:gd name="connsiteX0" fmla="*/ 0 w 1677536"/>
              <a:gd name="connsiteY0" fmla="*/ 0 h 4117677"/>
              <a:gd name="connsiteX1" fmla="*/ 1475656 w 1677536"/>
              <a:gd name="connsiteY1" fmla="*/ 0 h 4117677"/>
              <a:gd name="connsiteX2" fmla="*/ 1677536 w 1677536"/>
              <a:gd name="connsiteY2" fmla="*/ 4117677 h 4117677"/>
              <a:gd name="connsiteX3" fmla="*/ 0 w 1677536"/>
              <a:gd name="connsiteY3" fmla="*/ 2134498 h 4117677"/>
              <a:gd name="connsiteX4" fmla="*/ 0 w 1677536"/>
              <a:gd name="connsiteY4" fmla="*/ 0 h 4117677"/>
              <a:gd name="connsiteX0" fmla="*/ 0 w 1677536"/>
              <a:gd name="connsiteY0" fmla="*/ 0 h 4117677"/>
              <a:gd name="connsiteX1" fmla="*/ 1475656 w 1677536"/>
              <a:gd name="connsiteY1" fmla="*/ 0 h 4117677"/>
              <a:gd name="connsiteX2" fmla="*/ 1677536 w 1677536"/>
              <a:gd name="connsiteY2" fmla="*/ 4117677 h 4117677"/>
              <a:gd name="connsiteX3" fmla="*/ 0 w 1677536"/>
              <a:gd name="connsiteY3" fmla="*/ 2134498 h 4117677"/>
              <a:gd name="connsiteX4" fmla="*/ 0 w 1677536"/>
              <a:gd name="connsiteY4" fmla="*/ 0 h 4117677"/>
              <a:gd name="connsiteX0" fmla="*/ 0 w 1523157"/>
              <a:gd name="connsiteY0" fmla="*/ 0 h 4355183"/>
              <a:gd name="connsiteX1" fmla="*/ 1475656 w 1523157"/>
              <a:gd name="connsiteY1" fmla="*/ 0 h 4355183"/>
              <a:gd name="connsiteX2" fmla="*/ 1523157 w 1523157"/>
              <a:gd name="connsiteY2" fmla="*/ 4355183 h 4355183"/>
              <a:gd name="connsiteX3" fmla="*/ 0 w 1523157"/>
              <a:gd name="connsiteY3" fmla="*/ 2134498 h 4355183"/>
              <a:gd name="connsiteX4" fmla="*/ 0 w 1523157"/>
              <a:gd name="connsiteY4" fmla="*/ 0 h 4355183"/>
              <a:gd name="connsiteX0" fmla="*/ 0 w 1523157"/>
              <a:gd name="connsiteY0" fmla="*/ 0 h 4355183"/>
              <a:gd name="connsiteX1" fmla="*/ 1475656 w 1523157"/>
              <a:gd name="connsiteY1" fmla="*/ 0 h 4355183"/>
              <a:gd name="connsiteX2" fmla="*/ 1523157 w 1523157"/>
              <a:gd name="connsiteY2" fmla="*/ 4355183 h 4355183"/>
              <a:gd name="connsiteX3" fmla="*/ 0 w 1523157"/>
              <a:gd name="connsiteY3" fmla="*/ 2134498 h 4355183"/>
              <a:gd name="connsiteX4" fmla="*/ 0 w 1523157"/>
              <a:gd name="connsiteY4" fmla="*/ 0 h 4355183"/>
              <a:gd name="connsiteX0" fmla="*/ 0 w 2010045"/>
              <a:gd name="connsiteY0" fmla="*/ 0 h 3690165"/>
              <a:gd name="connsiteX1" fmla="*/ 1475656 w 2010045"/>
              <a:gd name="connsiteY1" fmla="*/ 0 h 3690165"/>
              <a:gd name="connsiteX2" fmla="*/ 2010045 w 2010045"/>
              <a:gd name="connsiteY2" fmla="*/ 3690165 h 3690165"/>
              <a:gd name="connsiteX3" fmla="*/ 0 w 2010045"/>
              <a:gd name="connsiteY3" fmla="*/ 2134498 h 3690165"/>
              <a:gd name="connsiteX4" fmla="*/ 0 w 2010045"/>
              <a:gd name="connsiteY4" fmla="*/ 0 h 3690165"/>
              <a:gd name="connsiteX0" fmla="*/ 0 w 2010045"/>
              <a:gd name="connsiteY0" fmla="*/ 0 h 3690165"/>
              <a:gd name="connsiteX1" fmla="*/ 1475656 w 2010045"/>
              <a:gd name="connsiteY1" fmla="*/ 0 h 3690165"/>
              <a:gd name="connsiteX2" fmla="*/ 2010045 w 2010045"/>
              <a:gd name="connsiteY2" fmla="*/ 3690165 h 3690165"/>
              <a:gd name="connsiteX3" fmla="*/ 0 w 2010045"/>
              <a:gd name="connsiteY3" fmla="*/ 2134498 h 3690165"/>
              <a:gd name="connsiteX4" fmla="*/ 0 w 2010045"/>
              <a:gd name="connsiteY4" fmla="*/ 0 h 3690165"/>
              <a:gd name="connsiteX0" fmla="*/ 0 w 2010045"/>
              <a:gd name="connsiteY0" fmla="*/ 0 h 3834157"/>
              <a:gd name="connsiteX1" fmla="*/ 1475656 w 2010045"/>
              <a:gd name="connsiteY1" fmla="*/ 0 h 3834157"/>
              <a:gd name="connsiteX2" fmla="*/ 2010045 w 2010045"/>
              <a:gd name="connsiteY2" fmla="*/ 3690165 h 3834157"/>
              <a:gd name="connsiteX3" fmla="*/ 0 w 2010045"/>
              <a:gd name="connsiteY3" fmla="*/ 2134498 h 3834157"/>
              <a:gd name="connsiteX4" fmla="*/ 0 w 2010045"/>
              <a:gd name="connsiteY4" fmla="*/ 0 h 3834157"/>
              <a:gd name="connsiteX0" fmla="*/ 0 w 1974419"/>
              <a:gd name="connsiteY0" fmla="*/ 0 h 3713991"/>
              <a:gd name="connsiteX1" fmla="*/ 1475656 w 1974419"/>
              <a:gd name="connsiteY1" fmla="*/ 0 h 3713991"/>
              <a:gd name="connsiteX2" fmla="*/ 1974419 w 1974419"/>
              <a:gd name="connsiteY2" fmla="*/ 3559537 h 3713991"/>
              <a:gd name="connsiteX3" fmla="*/ 0 w 1974419"/>
              <a:gd name="connsiteY3" fmla="*/ 2134498 h 3713991"/>
              <a:gd name="connsiteX4" fmla="*/ 0 w 1974419"/>
              <a:gd name="connsiteY4" fmla="*/ 0 h 3713991"/>
              <a:gd name="connsiteX0" fmla="*/ 0 w 1974419"/>
              <a:gd name="connsiteY0" fmla="*/ 0 h 3713991"/>
              <a:gd name="connsiteX1" fmla="*/ 1475656 w 1974419"/>
              <a:gd name="connsiteY1" fmla="*/ 0 h 3713991"/>
              <a:gd name="connsiteX2" fmla="*/ 1974419 w 1974419"/>
              <a:gd name="connsiteY2" fmla="*/ 3559537 h 3713991"/>
              <a:gd name="connsiteX3" fmla="*/ 0 w 1974419"/>
              <a:gd name="connsiteY3" fmla="*/ 2134498 h 3713991"/>
              <a:gd name="connsiteX4" fmla="*/ 0 w 1974419"/>
              <a:gd name="connsiteY4" fmla="*/ 0 h 3713991"/>
              <a:gd name="connsiteX0" fmla="*/ 0 w 1974419"/>
              <a:gd name="connsiteY0" fmla="*/ 0 h 3688511"/>
              <a:gd name="connsiteX1" fmla="*/ 1475656 w 1974419"/>
              <a:gd name="connsiteY1" fmla="*/ 0 h 3688511"/>
              <a:gd name="connsiteX2" fmla="*/ 1974419 w 1974419"/>
              <a:gd name="connsiteY2" fmla="*/ 3559537 h 3688511"/>
              <a:gd name="connsiteX3" fmla="*/ 0 w 1974419"/>
              <a:gd name="connsiteY3" fmla="*/ 2134498 h 3688511"/>
              <a:gd name="connsiteX4" fmla="*/ 0 w 1974419"/>
              <a:gd name="connsiteY4" fmla="*/ 0 h 3688511"/>
              <a:gd name="connsiteX0" fmla="*/ 0 w 2116922"/>
              <a:gd name="connsiteY0" fmla="*/ 0 h 3765526"/>
              <a:gd name="connsiteX1" fmla="*/ 1475656 w 2116922"/>
              <a:gd name="connsiteY1" fmla="*/ 0 h 3765526"/>
              <a:gd name="connsiteX2" fmla="*/ 2116922 w 2116922"/>
              <a:gd name="connsiteY2" fmla="*/ 3642664 h 3765526"/>
              <a:gd name="connsiteX3" fmla="*/ 0 w 2116922"/>
              <a:gd name="connsiteY3" fmla="*/ 2134498 h 3765526"/>
              <a:gd name="connsiteX4" fmla="*/ 0 w 2116922"/>
              <a:gd name="connsiteY4" fmla="*/ 0 h 3765526"/>
              <a:gd name="connsiteX0" fmla="*/ 0 w 2116922"/>
              <a:gd name="connsiteY0" fmla="*/ 0 h 3769592"/>
              <a:gd name="connsiteX1" fmla="*/ 1475656 w 2116922"/>
              <a:gd name="connsiteY1" fmla="*/ 0 h 3769592"/>
              <a:gd name="connsiteX2" fmla="*/ 2116922 w 2116922"/>
              <a:gd name="connsiteY2" fmla="*/ 3642664 h 3769592"/>
              <a:gd name="connsiteX3" fmla="*/ 0 w 2116922"/>
              <a:gd name="connsiteY3" fmla="*/ 2134498 h 3769592"/>
              <a:gd name="connsiteX4" fmla="*/ 0 w 2116922"/>
              <a:gd name="connsiteY4" fmla="*/ 0 h 3769592"/>
              <a:gd name="connsiteX0" fmla="*/ 0 w 2116922"/>
              <a:gd name="connsiteY0" fmla="*/ 0 h 3769592"/>
              <a:gd name="connsiteX1" fmla="*/ 1475656 w 2116922"/>
              <a:gd name="connsiteY1" fmla="*/ 0 h 3769592"/>
              <a:gd name="connsiteX2" fmla="*/ 2116922 w 2116922"/>
              <a:gd name="connsiteY2" fmla="*/ 3642664 h 3769592"/>
              <a:gd name="connsiteX3" fmla="*/ 0 w 2116922"/>
              <a:gd name="connsiteY3" fmla="*/ 2134498 h 3769592"/>
              <a:gd name="connsiteX4" fmla="*/ 0 w 2116922"/>
              <a:gd name="connsiteY4" fmla="*/ 0 h 3769592"/>
              <a:gd name="connsiteX0" fmla="*/ 0 w 2116922"/>
              <a:gd name="connsiteY0" fmla="*/ 0 h 3769592"/>
              <a:gd name="connsiteX1" fmla="*/ 1475656 w 2116922"/>
              <a:gd name="connsiteY1" fmla="*/ 0 h 3769592"/>
              <a:gd name="connsiteX2" fmla="*/ 2116922 w 2116922"/>
              <a:gd name="connsiteY2" fmla="*/ 3642664 h 3769592"/>
              <a:gd name="connsiteX3" fmla="*/ 0 w 2116922"/>
              <a:gd name="connsiteY3" fmla="*/ 2134498 h 3769592"/>
              <a:gd name="connsiteX4" fmla="*/ 0 w 2116922"/>
              <a:gd name="connsiteY4" fmla="*/ 0 h 3769592"/>
              <a:gd name="connsiteX0" fmla="*/ 0 w 2580059"/>
              <a:gd name="connsiteY0" fmla="*/ 0 h 3371024"/>
              <a:gd name="connsiteX1" fmla="*/ 1475656 w 2580059"/>
              <a:gd name="connsiteY1" fmla="*/ 0 h 3371024"/>
              <a:gd name="connsiteX2" fmla="*/ 2580059 w 2580059"/>
              <a:gd name="connsiteY2" fmla="*/ 3202940 h 3371024"/>
              <a:gd name="connsiteX3" fmla="*/ 0 w 2580059"/>
              <a:gd name="connsiteY3" fmla="*/ 2134498 h 3371024"/>
              <a:gd name="connsiteX4" fmla="*/ 0 w 2580059"/>
              <a:gd name="connsiteY4" fmla="*/ 0 h 3371024"/>
              <a:gd name="connsiteX0" fmla="*/ 0 w 2580059"/>
              <a:gd name="connsiteY0" fmla="*/ 0 h 3649436"/>
              <a:gd name="connsiteX1" fmla="*/ 1475656 w 2580059"/>
              <a:gd name="connsiteY1" fmla="*/ 0 h 3649436"/>
              <a:gd name="connsiteX2" fmla="*/ 2580059 w 2580059"/>
              <a:gd name="connsiteY2" fmla="*/ 3202940 h 3649436"/>
              <a:gd name="connsiteX3" fmla="*/ 0 w 2580059"/>
              <a:gd name="connsiteY3" fmla="*/ 2134498 h 3649436"/>
              <a:gd name="connsiteX4" fmla="*/ 0 w 2580059"/>
              <a:gd name="connsiteY4" fmla="*/ 0 h 3649436"/>
              <a:gd name="connsiteX0" fmla="*/ 0 w 2580059"/>
              <a:gd name="connsiteY0" fmla="*/ 0 h 3649436"/>
              <a:gd name="connsiteX1" fmla="*/ 1475656 w 2580059"/>
              <a:gd name="connsiteY1" fmla="*/ 0 h 3649436"/>
              <a:gd name="connsiteX2" fmla="*/ 2580059 w 2580059"/>
              <a:gd name="connsiteY2" fmla="*/ 3202940 h 3649436"/>
              <a:gd name="connsiteX3" fmla="*/ 0 w 2580059"/>
              <a:gd name="connsiteY3" fmla="*/ 2134498 h 3649436"/>
              <a:gd name="connsiteX4" fmla="*/ 0 w 2580059"/>
              <a:gd name="connsiteY4" fmla="*/ 0 h 3649436"/>
              <a:gd name="connsiteX0" fmla="*/ 0 w 2580059"/>
              <a:gd name="connsiteY0" fmla="*/ 0 h 3649436"/>
              <a:gd name="connsiteX1" fmla="*/ 1475656 w 2580059"/>
              <a:gd name="connsiteY1" fmla="*/ 0 h 3649436"/>
              <a:gd name="connsiteX2" fmla="*/ 2580059 w 2580059"/>
              <a:gd name="connsiteY2" fmla="*/ 3202940 h 3649436"/>
              <a:gd name="connsiteX3" fmla="*/ 0 w 2580059"/>
              <a:gd name="connsiteY3" fmla="*/ 2134498 h 3649436"/>
              <a:gd name="connsiteX4" fmla="*/ 0 w 2580059"/>
              <a:gd name="connsiteY4" fmla="*/ 0 h 3649436"/>
              <a:gd name="connsiteX0" fmla="*/ 0 w 2580059"/>
              <a:gd name="connsiteY0" fmla="*/ 0 h 3649436"/>
              <a:gd name="connsiteX1" fmla="*/ 1475656 w 2580059"/>
              <a:gd name="connsiteY1" fmla="*/ 0 h 3649436"/>
              <a:gd name="connsiteX2" fmla="*/ 2580059 w 2580059"/>
              <a:gd name="connsiteY2" fmla="*/ 3202940 h 3649436"/>
              <a:gd name="connsiteX3" fmla="*/ 0 w 2580059"/>
              <a:gd name="connsiteY3" fmla="*/ 2134498 h 3649436"/>
              <a:gd name="connsiteX4" fmla="*/ 0 w 2580059"/>
              <a:gd name="connsiteY4" fmla="*/ 0 h 3649436"/>
              <a:gd name="connsiteX0" fmla="*/ 0 w 2580059"/>
              <a:gd name="connsiteY0" fmla="*/ 0 h 3649436"/>
              <a:gd name="connsiteX1" fmla="*/ 1475656 w 2580059"/>
              <a:gd name="connsiteY1" fmla="*/ 0 h 3649436"/>
              <a:gd name="connsiteX2" fmla="*/ 2580059 w 2580059"/>
              <a:gd name="connsiteY2" fmla="*/ 3202940 h 3649436"/>
              <a:gd name="connsiteX3" fmla="*/ 0 w 2580059"/>
              <a:gd name="connsiteY3" fmla="*/ 2134498 h 3649436"/>
              <a:gd name="connsiteX4" fmla="*/ 0 w 2580059"/>
              <a:gd name="connsiteY4" fmla="*/ 0 h 3649436"/>
              <a:gd name="connsiteX0" fmla="*/ 0 w 2580059"/>
              <a:gd name="connsiteY0" fmla="*/ 0 h 3668935"/>
              <a:gd name="connsiteX1" fmla="*/ 1475656 w 2580059"/>
              <a:gd name="connsiteY1" fmla="*/ 0 h 3668935"/>
              <a:gd name="connsiteX2" fmla="*/ 2580059 w 2580059"/>
              <a:gd name="connsiteY2" fmla="*/ 3202940 h 3668935"/>
              <a:gd name="connsiteX3" fmla="*/ 0 w 2580059"/>
              <a:gd name="connsiteY3" fmla="*/ 2241986 h 3668935"/>
              <a:gd name="connsiteX4" fmla="*/ 0 w 2580059"/>
              <a:gd name="connsiteY4" fmla="*/ 0 h 3668935"/>
              <a:gd name="connsiteX0" fmla="*/ 0 w 2580059"/>
              <a:gd name="connsiteY0" fmla="*/ 0 h 3627874"/>
              <a:gd name="connsiteX1" fmla="*/ 1475656 w 2580059"/>
              <a:gd name="connsiteY1" fmla="*/ 0 h 3627874"/>
              <a:gd name="connsiteX2" fmla="*/ 2580059 w 2580059"/>
              <a:gd name="connsiteY2" fmla="*/ 3202940 h 3627874"/>
              <a:gd name="connsiteX3" fmla="*/ 0 w 2580059"/>
              <a:gd name="connsiteY3" fmla="*/ 2241986 h 3627874"/>
              <a:gd name="connsiteX4" fmla="*/ 0 w 2580059"/>
              <a:gd name="connsiteY4" fmla="*/ 0 h 3627874"/>
              <a:gd name="connsiteX0" fmla="*/ 0 w 2580059"/>
              <a:gd name="connsiteY0" fmla="*/ 0 h 3635031"/>
              <a:gd name="connsiteX1" fmla="*/ 1475656 w 2580059"/>
              <a:gd name="connsiteY1" fmla="*/ 0 h 3635031"/>
              <a:gd name="connsiteX2" fmla="*/ 2580059 w 2580059"/>
              <a:gd name="connsiteY2" fmla="*/ 3202940 h 3635031"/>
              <a:gd name="connsiteX3" fmla="*/ 0 w 2580059"/>
              <a:gd name="connsiteY3" fmla="*/ 2241986 h 3635031"/>
              <a:gd name="connsiteX4" fmla="*/ 0 w 2580059"/>
              <a:gd name="connsiteY4" fmla="*/ 0 h 3635031"/>
              <a:gd name="connsiteX0" fmla="*/ 0 w 2580059"/>
              <a:gd name="connsiteY0" fmla="*/ 0 h 3610079"/>
              <a:gd name="connsiteX1" fmla="*/ 1475656 w 2580059"/>
              <a:gd name="connsiteY1" fmla="*/ 0 h 3610079"/>
              <a:gd name="connsiteX2" fmla="*/ 2580059 w 2580059"/>
              <a:gd name="connsiteY2" fmla="*/ 3202940 h 3610079"/>
              <a:gd name="connsiteX3" fmla="*/ 0 w 2580059"/>
              <a:gd name="connsiteY3" fmla="*/ 2241986 h 3610079"/>
              <a:gd name="connsiteX4" fmla="*/ 0 w 2580059"/>
              <a:gd name="connsiteY4" fmla="*/ 0 h 3610079"/>
              <a:gd name="connsiteX0" fmla="*/ 0 w 2580059"/>
              <a:gd name="connsiteY0" fmla="*/ 0 h 3622545"/>
              <a:gd name="connsiteX1" fmla="*/ 1475656 w 2580059"/>
              <a:gd name="connsiteY1" fmla="*/ 0 h 3622545"/>
              <a:gd name="connsiteX2" fmla="*/ 2580059 w 2580059"/>
              <a:gd name="connsiteY2" fmla="*/ 3202940 h 3622545"/>
              <a:gd name="connsiteX3" fmla="*/ 0 w 2580059"/>
              <a:gd name="connsiteY3" fmla="*/ 2241986 h 3622545"/>
              <a:gd name="connsiteX4" fmla="*/ 0 w 2580059"/>
              <a:gd name="connsiteY4" fmla="*/ 0 h 362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059" h="3622545">
                <a:moveTo>
                  <a:pt x="0" y="0"/>
                </a:moveTo>
                <a:lnTo>
                  <a:pt x="1475656" y="0"/>
                </a:lnTo>
                <a:cubicBezTo>
                  <a:pt x="-463981" y="1805908"/>
                  <a:pt x="767093" y="4346658"/>
                  <a:pt x="2580059" y="3202940"/>
                </a:cubicBezTo>
                <a:cubicBezTo>
                  <a:pt x="987727" y="4376447"/>
                  <a:pt x="107917" y="2771197"/>
                  <a:pt x="0" y="224198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3774">
                  <a:alpha val="0"/>
                </a:srgbClr>
              </a:gs>
              <a:gs pos="41000">
                <a:srgbClr val="003774"/>
              </a:gs>
              <a:gs pos="23000">
                <a:srgbClr val="009DDC"/>
              </a:gs>
              <a:gs pos="59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8"/>
          <p:cNvSpPr/>
          <p:nvPr/>
        </p:nvSpPr>
        <p:spPr>
          <a:xfrm>
            <a:off x="639826" y="3"/>
            <a:ext cx="2532603" cy="4096820"/>
          </a:xfrm>
          <a:custGeom>
            <a:avLst/>
            <a:gdLst>
              <a:gd name="connsiteX0" fmla="*/ 0 w 1475656"/>
              <a:gd name="connsiteY0" fmla="*/ 0 h 2134498"/>
              <a:gd name="connsiteX1" fmla="*/ 1475656 w 1475656"/>
              <a:gd name="connsiteY1" fmla="*/ 0 h 2134498"/>
              <a:gd name="connsiteX2" fmla="*/ 1475656 w 1475656"/>
              <a:gd name="connsiteY2" fmla="*/ 2134498 h 2134498"/>
              <a:gd name="connsiteX3" fmla="*/ 0 w 1475656"/>
              <a:gd name="connsiteY3" fmla="*/ 2134498 h 2134498"/>
              <a:gd name="connsiteX4" fmla="*/ 0 w 1475656"/>
              <a:gd name="connsiteY4" fmla="*/ 0 h 2134498"/>
              <a:gd name="connsiteX0" fmla="*/ 0 w 1677536"/>
              <a:gd name="connsiteY0" fmla="*/ 0 h 4117677"/>
              <a:gd name="connsiteX1" fmla="*/ 1475656 w 1677536"/>
              <a:gd name="connsiteY1" fmla="*/ 0 h 4117677"/>
              <a:gd name="connsiteX2" fmla="*/ 1677536 w 1677536"/>
              <a:gd name="connsiteY2" fmla="*/ 4117677 h 4117677"/>
              <a:gd name="connsiteX3" fmla="*/ 0 w 1677536"/>
              <a:gd name="connsiteY3" fmla="*/ 2134498 h 4117677"/>
              <a:gd name="connsiteX4" fmla="*/ 0 w 1677536"/>
              <a:gd name="connsiteY4" fmla="*/ 0 h 4117677"/>
              <a:gd name="connsiteX0" fmla="*/ 0 w 1677536"/>
              <a:gd name="connsiteY0" fmla="*/ 0 h 4117677"/>
              <a:gd name="connsiteX1" fmla="*/ 1475656 w 1677536"/>
              <a:gd name="connsiteY1" fmla="*/ 0 h 4117677"/>
              <a:gd name="connsiteX2" fmla="*/ 1677536 w 1677536"/>
              <a:gd name="connsiteY2" fmla="*/ 4117677 h 4117677"/>
              <a:gd name="connsiteX3" fmla="*/ 0 w 1677536"/>
              <a:gd name="connsiteY3" fmla="*/ 2134498 h 4117677"/>
              <a:gd name="connsiteX4" fmla="*/ 0 w 1677536"/>
              <a:gd name="connsiteY4" fmla="*/ 0 h 4117677"/>
              <a:gd name="connsiteX0" fmla="*/ 0 w 1677536"/>
              <a:gd name="connsiteY0" fmla="*/ 0 h 4117677"/>
              <a:gd name="connsiteX1" fmla="*/ 1475656 w 1677536"/>
              <a:gd name="connsiteY1" fmla="*/ 0 h 4117677"/>
              <a:gd name="connsiteX2" fmla="*/ 1677536 w 1677536"/>
              <a:gd name="connsiteY2" fmla="*/ 4117677 h 4117677"/>
              <a:gd name="connsiteX3" fmla="*/ 0 w 1677536"/>
              <a:gd name="connsiteY3" fmla="*/ 2134498 h 4117677"/>
              <a:gd name="connsiteX4" fmla="*/ 0 w 1677536"/>
              <a:gd name="connsiteY4" fmla="*/ 0 h 4117677"/>
              <a:gd name="connsiteX0" fmla="*/ 0 w 1523157"/>
              <a:gd name="connsiteY0" fmla="*/ 0 h 4355183"/>
              <a:gd name="connsiteX1" fmla="*/ 1475656 w 1523157"/>
              <a:gd name="connsiteY1" fmla="*/ 0 h 4355183"/>
              <a:gd name="connsiteX2" fmla="*/ 1523157 w 1523157"/>
              <a:gd name="connsiteY2" fmla="*/ 4355183 h 4355183"/>
              <a:gd name="connsiteX3" fmla="*/ 0 w 1523157"/>
              <a:gd name="connsiteY3" fmla="*/ 2134498 h 4355183"/>
              <a:gd name="connsiteX4" fmla="*/ 0 w 1523157"/>
              <a:gd name="connsiteY4" fmla="*/ 0 h 4355183"/>
              <a:gd name="connsiteX0" fmla="*/ 0 w 1523157"/>
              <a:gd name="connsiteY0" fmla="*/ 0 h 4355183"/>
              <a:gd name="connsiteX1" fmla="*/ 1475656 w 1523157"/>
              <a:gd name="connsiteY1" fmla="*/ 0 h 4355183"/>
              <a:gd name="connsiteX2" fmla="*/ 1523157 w 1523157"/>
              <a:gd name="connsiteY2" fmla="*/ 4355183 h 4355183"/>
              <a:gd name="connsiteX3" fmla="*/ 0 w 1523157"/>
              <a:gd name="connsiteY3" fmla="*/ 2134498 h 4355183"/>
              <a:gd name="connsiteX4" fmla="*/ 0 w 1523157"/>
              <a:gd name="connsiteY4" fmla="*/ 0 h 4355183"/>
              <a:gd name="connsiteX0" fmla="*/ 0 w 2010045"/>
              <a:gd name="connsiteY0" fmla="*/ 0 h 3690165"/>
              <a:gd name="connsiteX1" fmla="*/ 1475656 w 2010045"/>
              <a:gd name="connsiteY1" fmla="*/ 0 h 3690165"/>
              <a:gd name="connsiteX2" fmla="*/ 2010045 w 2010045"/>
              <a:gd name="connsiteY2" fmla="*/ 3690165 h 3690165"/>
              <a:gd name="connsiteX3" fmla="*/ 0 w 2010045"/>
              <a:gd name="connsiteY3" fmla="*/ 2134498 h 3690165"/>
              <a:gd name="connsiteX4" fmla="*/ 0 w 2010045"/>
              <a:gd name="connsiteY4" fmla="*/ 0 h 3690165"/>
              <a:gd name="connsiteX0" fmla="*/ 0 w 2010045"/>
              <a:gd name="connsiteY0" fmla="*/ 0 h 3690165"/>
              <a:gd name="connsiteX1" fmla="*/ 1475656 w 2010045"/>
              <a:gd name="connsiteY1" fmla="*/ 0 h 3690165"/>
              <a:gd name="connsiteX2" fmla="*/ 2010045 w 2010045"/>
              <a:gd name="connsiteY2" fmla="*/ 3690165 h 3690165"/>
              <a:gd name="connsiteX3" fmla="*/ 0 w 2010045"/>
              <a:gd name="connsiteY3" fmla="*/ 2134498 h 3690165"/>
              <a:gd name="connsiteX4" fmla="*/ 0 w 2010045"/>
              <a:gd name="connsiteY4" fmla="*/ 0 h 3690165"/>
              <a:gd name="connsiteX0" fmla="*/ 0 w 2010045"/>
              <a:gd name="connsiteY0" fmla="*/ 0 h 3834157"/>
              <a:gd name="connsiteX1" fmla="*/ 1475656 w 2010045"/>
              <a:gd name="connsiteY1" fmla="*/ 0 h 3834157"/>
              <a:gd name="connsiteX2" fmla="*/ 2010045 w 2010045"/>
              <a:gd name="connsiteY2" fmla="*/ 3690165 h 3834157"/>
              <a:gd name="connsiteX3" fmla="*/ 0 w 2010045"/>
              <a:gd name="connsiteY3" fmla="*/ 2134498 h 3834157"/>
              <a:gd name="connsiteX4" fmla="*/ 0 w 2010045"/>
              <a:gd name="connsiteY4" fmla="*/ 0 h 3834157"/>
              <a:gd name="connsiteX0" fmla="*/ 0 w 1974419"/>
              <a:gd name="connsiteY0" fmla="*/ 0 h 3713991"/>
              <a:gd name="connsiteX1" fmla="*/ 1475656 w 1974419"/>
              <a:gd name="connsiteY1" fmla="*/ 0 h 3713991"/>
              <a:gd name="connsiteX2" fmla="*/ 1974419 w 1974419"/>
              <a:gd name="connsiteY2" fmla="*/ 3559537 h 3713991"/>
              <a:gd name="connsiteX3" fmla="*/ 0 w 1974419"/>
              <a:gd name="connsiteY3" fmla="*/ 2134498 h 3713991"/>
              <a:gd name="connsiteX4" fmla="*/ 0 w 1974419"/>
              <a:gd name="connsiteY4" fmla="*/ 0 h 3713991"/>
              <a:gd name="connsiteX0" fmla="*/ 0 w 1974419"/>
              <a:gd name="connsiteY0" fmla="*/ 0 h 3713991"/>
              <a:gd name="connsiteX1" fmla="*/ 1475656 w 1974419"/>
              <a:gd name="connsiteY1" fmla="*/ 0 h 3713991"/>
              <a:gd name="connsiteX2" fmla="*/ 1974419 w 1974419"/>
              <a:gd name="connsiteY2" fmla="*/ 3559537 h 3713991"/>
              <a:gd name="connsiteX3" fmla="*/ 0 w 1974419"/>
              <a:gd name="connsiteY3" fmla="*/ 2134498 h 3713991"/>
              <a:gd name="connsiteX4" fmla="*/ 0 w 1974419"/>
              <a:gd name="connsiteY4" fmla="*/ 0 h 3713991"/>
              <a:gd name="connsiteX0" fmla="*/ 0 w 1974419"/>
              <a:gd name="connsiteY0" fmla="*/ 0 h 3688511"/>
              <a:gd name="connsiteX1" fmla="*/ 1475656 w 1974419"/>
              <a:gd name="connsiteY1" fmla="*/ 0 h 3688511"/>
              <a:gd name="connsiteX2" fmla="*/ 1974419 w 1974419"/>
              <a:gd name="connsiteY2" fmla="*/ 3559537 h 3688511"/>
              <a:gd name="connsiteX3" fmla="*/ 0 w 1974419"/>
              <a:gd name="connsiteY3" fmla="*/ 2134498 h 3688511"/>
              <a:gd name="connsiteX4" fmla="*/ 0 w 1974419"/>
              <a:gd name="connsiteY4" fmla="*/ 0 h 3688511"/>
              <a:gd name="connsiteX0" fmla="*/ 0 w 2116922"/>
              <a:gd name="connsiteY0" fmla="*/ 0 h 3765526"/>
              <a:gd name="connsiteX1" fmla="*/ 1475656 w 2116922"/>
              <a:gd name="connsiteY1" fmla="*/ 0 h 3765526"/>
              <a:gd name="connsiteX2" fmla="*/ 2116922 w 2116922"/>
              <a:gd name="connsiteY2" fmla="*/ 3642664 h 3765526"/>
              <a:gd name="connsiteX3" fmla="*/ 0 w 2116922"/>
              <a:gd name="connsiteY3" fmla="*/ 2134498 h 3765526"/>
              <a:gd name="connsiteX4" fmla="*/ 0 w 2116922"/>
              <a:gd name="connsiteY4" fmla="*/ 0 h 3765526"/>
              <a:gd name="connsiteX0" fmla="*/ 0 w 2116922"/>
              <a:gd name="connsiteY0" fmla="*/ 0 h 3769592"/>
              <a:gd name="connsiteX1" fmla="*/ 1475656 w 2116922"/>
              <a:gd name="connsiteY1" fmla="*/ 0 h 3769592"/>
              <a:gd name="connsiteX2" fmla="*/ 2116922 w 2116922"/>
              <a:gd name="connsiteY2" fmla="*/ 3642664 h 3769592"/>
              <a:gd name="connsiteX3" fmla="*/ 0 w 2116922"/>
              <a:gd name="connsiteY3" fmla="*/ 2134498 h 3769592"/>
              <a:gd name="connsiteX4" fmla="*/ 0 w 2116922"/>
              <a:gd name="connsiteY4" fmla="*/ 0 h 3769592"/>
              <a:gd name="connsiteX0" fmla="*/ 0 w 2116922"/>
              <a:gd name="connsiteY0" fmla="*/ 0 h 3769592"/>
              <a:gd name="connsiteX1" fmla="*/ 1475656 w 2116922"/>
              <a:gd name="connsiteY1" fmla="*/ 0 h 3769592"/>
              <a:gd name="connsiteX2" fmla="*/ 2116922 w 2116922"/>
              <a:gd name="connsiteY2" fmla="*/ 3642664 h 3769592"/>
              <a:gd name="connsiteX3" fmla="*/ 0 w 2116922"/>
              <a:gd name="connsiteY3" fmla="*/ 2134498 h 3769592"/>
              <a:gd name="connsiteX4" fmla="*/ 0 w 2116922"/>
              <a:gd name="connsiteY4" fmla="*/ 0 h 3769592"/>
              <a:gd name="connsiteX0" fmla="*/ 0 w 2116922"/>
              <a:gd name="connsiteY0" fmla="*/ 0 h 3769592"/>
              <a:gd name="connsiteX1" fmla="*/ 1475656 w 2116922"/>
              <a:gd name="connsiteY1" fmla="*/ 0 h 3769592"/>
              <a:gd name="connsiteX2" fmla="*/ 2116922 w 2116922"/>
              <a:gd name="connsiteY2" fmla="*/ 3642664 h 3769592"/>
              <a:gd name="connsiteX3" fmla="*/ 0 w 2116922"/>
              <a:gd name="connsiteY3" fmla="*/ 2134498 h 3769592"/>
              <a:gd name="connsiteX4" fmla="*/ 0 w 2116922"/>
              <a:gd name="connsiteY4" fmla="*/ 0 h 3769592"/>
              <a:gd name="connsiteX0" fmla="*/ 0 w 2580059"/>
              <a:gd name="connsiteY0" fmla="*/ 0 h 3371024"/>
              <a:gd name="connsiteX1" fmla="*/ 1475656 w 2580059"/>
              <a:gd name="connsiteY1" fmla="*/ 0 h 3371024"/>
              <a:gd name="connsiteX2" fmla="*/ 2580059 w 2580059"/>
              <a:gd name="connsiteY2" fmla="*/ 3202940 h 3371024"/>
              <a:gd name="connsiteX3" fmla="*/ 0 w 2580059"/>
              <a:gd name="connsiteY3" fmla="*/ 2134498 h 3371024"/>
              <a:gd name="connsiteX4" fmla="*/ 0 w 2580059"/>
              <a:gd name="connsiteY4" fmla="*/ 0 h 3371024"/>
              <a:gd name="connsiteX0" fmla="*/ 0 w 2580059"/>
              <a:gd name="connsiteY0" fmla="*/ 0 h 3649436"/>
              <a:gd name="connsiteX1" fmla="*/ 1475656 w 2580059"/>
              <a:gd name="connsiteY1" fmla="*/ 0 h 3649436"/>
              <a:gd name="connsiteX2" fmla="*/ 2580059 w 2580059"/>
              <a:gd name="connsiteY2" fmla="*/ 3202940 h 3649436"/>
              <a:gd name="connsiteX3" fmla="*/ 0 w 2580059"/>
              <a:gd name="connsiteY3" fmla="*/ 2134498 h 3649436"/>
              <a:gd name="connsiteX4" fmla="*/ 0 w 2580059"/>
              <a:gd name="connsiteY4" fmla="*/ 0 h 3649436"/>
              <a:gd name="connsiteX0" fmla="*/ 0 w 2580059"/>
              <a:gd name="connsiteY0" fmla="*/ 0 h 3649436"/>
              <a:gd name="connsiteX1" fmla="*/ 1475656 w 2580059"/>
              <a:gd name="connsiteY1" fmla="*/ 0 h 3649436"/>
              <a:gd name="connsiteX2" fmla="*/ 2580059 w 2580059"/>
              <a:gd name="connsiteY2" fmla="*/ 3202940 h 3649436"/>
              <a:gd name="connsiteX3" fmla="*/ 0 w 2580059"/>
              <a:gd name="connsiteY3" fmla="*/ 2134498 h 3649436"/>
              <a:gd name="connsiteX4" fmla="*/ 0 w 2580059"/>
              <a:gd name="connsiteY4" fmla="*/ 0 h 3649436"/>
              <a:gd name="connsiteX0" fmla="*/ 0 w 2580059"/>
              <a:gd name="connsiteY0" fmla="*/ 0 h 3649436"/>
              <a:gd name="connsiteX1" fmla="*/ 1475656 w 2580059"/>
              <a:gd name="connsiteY1" fmla="*/ 0 h 3649436"/>
              <a:gd name="connsiteX2" fmla="*/ 2580059 w 2580059"/>
              <a:gd name="connsiteY2" fmla="*/ 3202940 h 3649436"/>
              <a:gd name="connsiteX3" fmla="*/ 0 w 2580059"/>
              <a:gd name="connsiteY3" fmla="*/ 2134498 h 3649436"/>
              <a:gd name="connsiteX4" fmla="*/ 0 w 2580059"/>
              <a:gd name="connsiteY4" fmla="*/ 0 h 3649436"/>
              <a:gd name="connsiteX0" fmla="*/ 0 w 2580059"/>
              <a:gd name="connsiteY0" fmla="*/ 0 h 3649436"/>
              <a:gd name="connsiteX1" fmla="*/ 1475656 w 2580059"/>
              <a:gd name="connsiteY1" fmla="*/ 0 h 3649436"/>
              <a:gd name="connsiteX2" fmla="*/ 2580059 w 2580059"/>
              <a:gd name="connsiteY2" fmla="*/ 3202940 h 3649436"/>
              <a:gd name="connsiteX3" fmla="*/ 0 w 2580059"/>
              <a:gd name="connsiteY3" fmla="*/ 2134498 h 3649436"/>
              <a:gd name="connsiteX4" fmla="*/ 0 w 2580059"/>
              <a:gd name="connsiteY4" fmla="*/ 0 h 3649436"/>
              <a:gd name="connsiteX0" fmla="*/ 0 w 2580059"/>
              <a:gd name="connsiteY0" fmla="*/ 0 h 3649436"/>
              <a:gd name="connsiteX1" fmla="*/ 1475656 w 2580059"/>
              <a:gd name="connsiteY1" fmla="*/ 0 h 3649436"/>
              <a:gd name="connsiteX2" fmla="*/ 2580059 w 2580059"/>
              <a:gd name="connsiteY2" fmla="*/ 3202940 h 3649436"/>
              <a:gd name="connsiteX3" fmla="*/ 0 w 2580059"/>
              <a:gd name="connsiteY3" fmla="*/ 2134498 h 3649436"/>
              <a:gd name="connsiteX4" fmla="*/ 0 w 2580059"/>
              <a:gd name="connsiteY4" fmla="*/ 0 h 3649436"/>
              <a:gd name="connsiteX0" fmla="*/ 0 w 2580059"/>
              <a:gd name="connsiteY0" fmla="*/ 0 h 3668935"/>
              <a:gd name="connsiteX1" fmla="*/ 1475656 w 2580059"/>
              <a:gd name="connsiteY1" fmla="*/ 0 h 3668935"/>
              <a:gd name="connsiteX2" fmla="*/ 2580059 w 2580059"/>
              <a:gd name="connsiteY2" fmla="*/ 3202940 h 3668935"/>
              <a:gd name="connsiteX3" fmla="*/ 0 w 2580059"/>
              <a:gd name="connsiteY3" fmla="*/ 2241986 h 3668935"/>
              <a:gd name="connsiteX4" fmla="*/ 0 w 2580059"/>
              <a:gd name="connsiteY4" fmla="*/ 0 h 3668935"/>
              <a:gd name="connsiteX0" fmla="*/ 0 w 2580059"/>
              <a:gd name="connsiteY0" fmla="*/ 0 h 3627874"/>
              <a:gd name="connsiteX1" fmla="*/ 1475656 w 2580059"/>
              <a:gd name="connsiteY1" fmla="*/ 0 h 3627874"/>
              <a:gd name="connsiteX2" fmla="*/ 2580059 w 2580059"/>
              <a:gd name="connsiteY2" fmla="*/ 3202940 h 3627874"/>
              <a:gd name="connsiteX3" fmla="*/ 0 w 2580059"/>
              <a:gd name="connsiteY3" fmla="*/ 2241986 h 3627874"/>
              <a:gd name="connsiteX4" fmla="*/ 0 w 2580059"/>
              <a:gd name="connsiteY4" fmla="*/ 0 h 3627874"/>
              <a:gd name="connsiteX0" fmla="*/ 0 w 2580059"/>
              <a:gd name="connsiteY0" fmla="*/ 0 h 3635031"/>
              <a:gd name="connsiteX1" fmla="*/ 1475656 w 2580059"/>
              <a:gd name="connsiteY1" fmla="*/ 0 h 3635031"/>
              <a:gd name="connsiteX2" fmla="*/ 2580059 w 2580059"/>
              <a:gd name="connsiteY2" fmla="*/ 3202940 h 3635031"/>
              <a:gd name="connsiteX3" fmla="*/ 0 w 2580059"/>
              <a:gd name="connsiteY3" fmla="*/ 2241986 h 3635031"/>
              <a:gd name="connsiteX4" fmla="*/ 0 w 2580059"/>
              <a:gd name="connsiteY4" fmla="*/ 0 h 3635031"/>
              <a:gd name="connsiteX0" fmla="*/ 0 w 2580059"/>
              <a:gd name="connsiteY0" fmla="*/ 0 h 3610079"/>
              <a:gd name="connsiteX1" fmla="*/ 1475656 w 2580059"/>
              <a:gd name="connsiteY1" fmla="*/ 0 h 3610079"/>
              <a:gd name="connsiteX2" fmla="*/ 2580059 w 2580059"/>
              <a:gd name="connsiteY2" fmla="*/ 3202940 h 3610079"/>
              <a:gd name="connsiteX3" fmla="*/ 0 w 2580059"/>
              <a:gd name="connsiteY3" fmla="*/ 2241986 h 3610079"/>
              <a:gd name="connsiteX4" fmla="*/ 0 w 2580059"/>
              <a:gd name="connsiteY4" fmla="*/ 0 h 3610079"/>
              <a:gd name="connsiteX0" fmla="*/ 0 w 2580059"/>
              <a:gd name="connsiteY0" fmla="*/ 0 h 3622545"/>
              <a:gd name="connsiteX1" fmla="*/ 1475656 w 2580059"/>
              <a:gd name="connsiteY1" fmla="*/ 0 h 3622545"/>
              <a:gd name="connsiteX2" fmla="*/ 2580059 w 2580059"/>
              <a:gd name="connsiteY2" fmla="*/ 3202940 h 3622545"/>
              <a:gd name="connsiteX3" fmla="*/ 0 w 2580059"/>
              <a:gd name="connsiteY3" fmla="*/ 2241986 h 3622545"/>
              <a:gd name="connsiteX4" fmla="*/ 0 w 2580059"/>
              <a:gd name="connsiteY4" fmla="*/ 0 h 3622545"/>
              <a:gd name="connsiteX0" fmla="*/ 1175657 w 2580059"/>
              <a:gd name="connsiteY0" fmla="*/ 0 h 3622545"/>
              <a:gd name="connsiteX1" fmla="*/ 1475656 w 2580059"/>
              <a:gd name="connsiteY1" fmla="*/ 0 h 3622545"/>
              <a:gd name="connsiteX2" fmla="*/ 2580059 w 2580059"/>
              <a:gd name="connsiteY2" fmla="*/ 3202940 h 3622545"/>
              <a:gd name="connsiteX3" fmla="*/ 0 w 2580059"/>
              <a:gd name="connsiteY3" fmla="*/ 2241986 h 3622545"/>
              <a:gd name="connsiteX4" fmla="*/ 1175657 w 2580059"/>
              <a:gd name="connsiteY4" fmla="*/ 0 h 3622545"/>
              <a:gd name="connsiteX0" fmla="*/ 926275 w 2330677"/>
              <a:gd name="connsiteY0" fmla="*/ 0 h 3571536"/>
              <a:gd name="connsiteX1" fmla="*/ 1226274 w 2330677"/>
              <a:gd name="connsiteY1" fmla="*/ 0 h 3571536"/>
              <a:gd name="connsiteX2" fmla="*/ 2330677 w 2330677"/>
              <a:gd name="connsiteY2" fmla="*/ 3202940 h 3571536"/>
              <a:gd name="connsiteX3" fmla="*/ 0 w 2330677"/>
              <a:gd name="connsiteY3" fmla="*/ 1890207 h 3571536"/>
              <a:gd name="connsiteX4" fmla="*/ 926275 w 2330677"/>
              <a:gd name="connsiteY4" fmla="*/ 0 h 3571536"/>
              <a:gd name="connsiteX0" fmla="*/ 926275 w 2330677"/>
              <a:gd name="connsiteY0" fmla="*/ 0 h 3571536"/>
              <a:gd name="connsiteX1" fmla="*/ 1226274 w 2330677"/>
              <a:gd name="connsiteY1" fmla="*/ 0 h 3571536"/>
              <a:gd name="connsiteX2" fmla="*/ 2330677 w 2330677"/>
              <a:gd name="connsiteY2" fmla="*/ 3202940 h 3571536"/>
              <a:gd name="connsiteX3" fmla="*/ 0 w 2330677"/>
              <a:gd name="connsiteY3" fmla="*/ 1890207 h 3571536"/>
              <a:gd name="connsiteX4" fmla="*/ 926275 w 2330677"/>
              <a:gd name="connsiteY4" fmla="*/ 0 h 3571536"/>
              <a:gd name="connsiteX0" fmla="*/ 926813 w 2331215"/>
              <a:gd name="connsiteY0" fmla="*/ 0 h 3593485"/>
              <a:gd name="connsiteX1" fmla="*/ 1226812 w 2331215"/>
              <a:gd name="connsiteY1" fmla="*/ 0 h 3593485"/>
              <a:gd name="connsiteX2" fmla="*/ 2331215 w 2331215"/>
              <a:gd name="connsiteY2" fmla="*/ 3202940 h 3593485"/>
              <a:gd name="connsiteX3" fmla="*/ 538 w 2331215"/>
              <a:gd name="connsiteY3" fmla="*/ 1890207 h 3593485"/>
              <a:gd name="connsiteX4" fmla="*/ 926813 w 2331215"/>
              <a:gd name="connsiteY4" fmla="*/ 0 h 3593485"/>
              <a:gd name="connsiteX0" fmla="*/ 994651 w 2494055"/>
              <a:gd name="connsiteY0" fmla="*/ 0 h 3288331"/>
              <a:gd name="connsiteX1" fmla="*/ 1294650 w 2494055"/>
              <a:gd name="connsiteY1" fmla="*/ 0 h 3288331"/>
              <a:gd name="connsiteX2" fmla="*/ 2494055 w 2494055"/>
              <a:gd name="connsiteY2" fmla="*/ 2880476 h 3288331"/>
              <a:gd name="connsiteX3" fmla="*/ 68376 w 2494055"/>
              <a:gd name="connsiteY3" fmla="*/ 1890207 h 3288331"/>
              <a:gd name="connsiteX4" fmla="*/ 994651 w 2494055"/>
              <a:gd name="connsiteY4" fmla="*/ 0 h 3288331"/>
              <a:gd name="connsiteX0" fmla="*/ 983876 w 2483280"/>
              <a:gd name="connsiteY0" fmla="*/ 0 h 3392270"/>
              <a:gd name="connsiteX1" fmla="*/ 1283875 w 2483280"/>
              <a:gd name="connsiteY1" fmla="*/ 0 h 3392270"/>
              <a:gd name="connsiteX2" fmla="*/ 2483280 w 2483280"/>
              <a:gd name="connsiteY2" fmla="*/ 2880476 h 3392270"/>
              <a:gd name="connsiteX3" fmla="*/ 69477 w 2483280"/>
              <a:gd name="connsiteY3" fmla="*/ 2427648 h 3392270"/>
              <a:gd name="connsiteX4" fmla="*/ 983876 w 2483280"/>
              <a:gd name="connsiteY4" fmla="*/ 0 h 3392270"/>
              <a:gd name="connsiteX0" fmla="*/ 970783 w 2470187"/>
              <a:gd name="connsiteY0" fmla="*/ 0 h 3423924"/>
              <a:gd name="connsiteX1" fmla="*/ 1270782 w 2470187"/>
              <a:gd name="connsiteY1" fmla="*/ 0 h 3423924"/>
              <a:gd name="connsiteX2" fmla="*/ 2470187 w 2470187"/>
              <a:gd name="connsiteY2" fmla="*/ 2880476 h 3423924"/>
              <a:gd name="connsiteX3" fmla="*/ 56384 w 2470187"/>
              <a:gd name="connsiteY3" fmla="*/ 2427648 h 3423924"/>
              <a:gd name="connsiteX4" fmla="*/ 970783 w 2470187"/>
              <a:gd name="connsiteY4" fmla="*/ 0 h 3423924"/>
              <a:gd name="connsiteX0" fmla="*/ 970783 w 2470187"/>
              <a:gd name="connsiteY0" fmla="*/ 0 h 3423924"/>
              <a:gd name="connsiteX1" fmla="*/ 1377660 w 2470187"/>
              <a:gd name="connsiteY1" fmla="*/ 0 h 3423924"/>
              <a:gd name="connsiteX2" fmla="*/ 2470187 w 2470187"/>
              <a:gd name="connsiteY2" fmla="*/ 2880476 h 3423924"/>
              <a:gd name="connsiteX3" fmla="*/ 56384 w 2470187"/>
              <a:gd name="connsiteY3" fmla="*/ 2427648 h 3423924"/>
              <a:gd name="connsiteX4" fmla="*/ 970783 w 2470187"/>
              <a:gd name="connsiteY4" fmla="*/ 0 h 3423924"/>
              <a:gd name="connsiteX0" fmla="*/ 970783 w 2470187"/>
              <a:gd name="connsiteY0" fmla="*/ 0 h 3423924"/>
              <a:gd name="connsiteX1" fmla="*/ 1377660 w 2470187"/>
              <a:gd name="connsiteY1" fmla="*/ 0 h 3423924"/>
              <a:gd name="connsiteX2" fmla="*/ 2470187 w 2470187"/>
              <a:gd name="connsiteY2" fmla="*/ 2880476 h 3423924"/>
              <a:gd name="connsiteX3" fmla="*/ 56384 w 2470187"/>
              <a:gd name="connsiteY3" fmla="*/ 2427648 h 3423924"/>
              <a:gd name="connsiteX4" fmla="*/ 970783 w 2470187"/>
              <a:gd name="connsiteY4" fmla="*/ 0 h 3423924"/>
              <a:gd name="connsiteX0" fmla="*/ 970783 w 2470187"/>
              <a:gd name="connsiteY0" fmla="*/ 0 h 3423924"/>
              <a:gd name="connsiteX1" fmla="*/ 1377660 w 2470187"/>
              <a:gd name="connsiteY1" fmla="*/ 0 h 3423924"/>
              <a:gd name="connsiteX2" fmla="*/ 2470187 w 2470187"/>
              <a:gd name="connsiteY2" fmla="*/ 2880476 h 3423924"/>
              <a:gd name="connsiteX3" fmla="*/ 56384 w 2470187"/>
              <a:gd name="connsiteY3" fmla="*/ 2427648 h 3423924"/>
              <a:gd name="connsiteX4" fmla="*/ 970783 w 2470187"/>
              <a:gd name="connsiteY4" fmla="*/ 0 h 3423924"/>
              <a:gd name="connsiteX0" fmla="*/ 970783 w 2470187"/>
              <a:gd name="connsiteY0" fmla="*/ 0 h 3315357"/>
              <a:gd name="connsiteX1" fmla="*/ 1377660 w 2470187"/>
              <a:gd name="connsiteY1" fmla="*/ 0 h 3315357"/>
              <a:gd name="connsiteX2" fmla="*/ 2470187 w 2470187"/>
              <a:gd name="connsiteY2" fmla="*/ 2880476 h 3315357"/>
              <a:gd name="connsiteX3" fmla="*/ 56384 w 2470187"/>
              <a:gd name="connsiteY3" fmla="*/ 2427648 h 3315357"/>
              <a:gd name="connsiteX4" fmla="*/ 970783 w 2470187"/>
              <a:gd name="connsiteY4" fmla="*/ 0 h 3315357"/>
              <a:gd name="connsiteX0" fmla="*/ 949095 w 2448499"/>
              <a:gd name="connsiteY0" fmla="*/ 0 h 3339693"/>
              <a:gd name="connsiteX1" fmla="*/ 1355972 w 2448499"/>
              <a:gd name="connsiteY1" fmla="*/ 0 h 3339693"/>
              <a:gd name="connsiteX2" fmla="*/ 2448499 w 2448499"/>
              <a:gd name="connsiteY2" fmla="*/ 2880476 h 3339693"/>
              <a:gd name="connsiteX3" fmla="*/ 58447 w 2448499"/>
              <a:gd name="connsiteY3" fmla="*/ 2515592 h 3339693"/>
              <a:gd name="connsiteX4" fmla="*/ 949095 w 2448499"/>
              <a:gd name="connsiteY4" fmla="*/ 0 h 3339693"/>
              <a:gd name="connsiteX0" fmla="*/ 967705 w 2550236"/>
              <a:gd name="connsiteY0" fmla="*/ 0 h 3215762"/>
              <a:gd name="connsiteX1" fmla="*/ 1374582 w 2550236"/>
              <a:gd name="connsiteY1" fmla="*/ 0 h 3215762"/>
              <a:gd name="connsiteX2" fmla="*/ 2550236 w 2550236"/>
              <a:gd name="connsiteY2" fmla="*/ 2763216 h 3215762"/>
              <a:gd name="connsiteX3" fmla="*/ 77057 w 2550236"/>
              <a:gd name="connsiteY3" fmla="*/ 2515592 h 3215762"/>
              <a:gd name="connsiteX4" fmla="*/ 967705 w 2550236"/>
              <a:gd name="connsiteY4" fmla="*/ 0 h 3215762"/>
              <a:gd name="connsiteX0" fmla="*/ 967705 w 2550236"/>
              <a:gd name="connsiteY0" fmla="*/ 0 h 3215762"/>
              <a:gd name="connsiteX1" fmla="*/ 1374582 w 2550236"/>
              <a:gd name="connsiteY1" fmla="*/ 0 h 3215762"/>
              <a:gd name="connsiteX2" fmla="*/ 2550236 w 2550236"/>
              <a:gd name="connsiteY2" fmla="*/ 2763216 h 3215762"/>
              <a:gd name="connsiteX3" fmla="*/ 77057 w 2550236"/>
              <a:gd name="connsiteY3" fmla="*/ 2515592 h 3215762"/>
              <a:gd name="connsiteX4" fmla="*/ 967705 w 2550236"/>
              <a:gd name="connsiteY4" fmla="*/ 0 h 3215762"/>
              <a:gd name="connsiteX0" fmla="*/ 883734 w 2466265"/>
              <a:gd name="connsiteY0" fmla="*/ 0 h 3340907"/>
              <a:gd name="connsiteX1" fmla="*/ 1290611 w 2466265"/>
              <a:gd name="connsiteY1" fmla="*/ 0 h 3340907"/>
              <a:gd name="connsiteX2" fmla="*/ 2466265 w 2466265"/>
              <a:gd name="connsiteY2" fmla="*/ 2763216 h 3340907"/>
              <a:gd name="connsiteX3" fmla="*/ 88088 w 2466265"/>
              <a:gd name="connsiteY3" fmla="*/ 2867371 h 3340907"/>
              <a:gd name="connsiteX4" fmla="*/ 883734 w 2466265"/>
              <a:gd name="connsiteY4" fmla="*/ 0 h 3340907"/>
              <a:gd name="connsiteX0" fmla="*/ 926524 w 2509055"/>
              <a:gd name="connsiteY0" fmla="*/ 0 h 3340907"/>
              <a:gd name="connsiteX1" fmla="*/ 1333401 w 2509055"/>
              <a:gd name="connsiteY1" fmla="*/ 0 h 3340907"/>
              <a:gd name="connsiteX2" fmla="*/ 2509055 w 2509055"/>
              <a:gd name="connsiteY2" fmla="*/ 2763216 h 3340907"/>
              <a:gd name="connsiteX3" fmla="*/ 130878 w 2509055"/>
              <a:gd name="connsiteY3" fmla="*/ 2867371 h 3340907"/>
              <a:gd name="connsiteX4" fmla="*/ 926524 w 2509055"/>
              <a:gd name="connsiteY4" fmla="*/ 0 h 3340907"/>
              <a:gd name="connsiteX0" fmla="*/ 968951 w 2492105"/>
              <a:gd name="connsiteY0" fmla="*/ 0 h 3340907"/>
              <a:gd name="connsiteX1" fmla="*/ 1316451 w 2492105"/>
              <a:gd name="connsiteY1" fmla="*/ 0 h 3340907"/>
              <a:gd name="connsiteX2" fmla="*/ 2492105 w 2492105"/>
              <a:gd name="connsiteY2" fmla="*/ 2763216 h 3340907"/>
              <a:gd name="connsiteX3" fmla="*/ 113928 w 2492105"/>
              <a:gd name="connsiteY3" fmla="*/ 2867371 h 3340907"/>
              <a:gd name="connsiteX4" fmla="*/ 968951 w 2492105"/>
              <a:gd name="connsiteY4" fmla="*/ 0 h 3340907"/>
              <a:gd name="connsiteX0" fmla="*/ 944151 w 2467305"/>
              <a:gd name="connsiteY0" fmla="*/ 0 h 3340907"/>
              <a:gd name="connsiteX1" fmla="*/ 1291651 w 2467305"/>
              <a:gd name="connsiteY1" fmla="*/ 0 h 3340907"/>
              <a:gd name="connsiteX2" fmla="*/ 2467305 w 2467305"/>
              <a:gd name="connsiteY2" fmla="*/ 2763216 h 3340907"/>
              <a:gd name="connsiteX3" fmla="*/ 89128 w 2467305"/>
              <a:gd name="connsiteY3" fmla="*/ 2867371 h 3340907"/>
              <a:gd name="connsiteX4" fmla="*/ 944151 w 2467305"/>
              <a:gd name="connsiteY4" fmla="*/ 0 h 3340907"/>
              <a:gd name="connsiteX0" fmla="*/ 964699 w 2487853"/>
              <a:gd name="connsiteY0" fmla="*/ 0 h 3286145"/>
              <a:gd name="connsiteX1" fmla="*/ 1312199 w 2487853"/>
              <a:gd name="connsiteY1" fmla="*/ 0 h 3286145"/>
              <a:gd name="connsiteX2" fmla="*/ 2487853 w 2487853"/>
              <a:gd name="connsiteY2" fmla="*/ 2763216 h 3286145"/>
              <a:gd name="connsiteX3" fmla="*/ 85925 w 2487853"/>
              <a:gd name="connsiteY3" fmla="*/ 2730568 h 3286145"/>
              <a:gd name="connsiteX4" fmla="*/ 964699 w 2487853"/>
              <a:gd name="connsiteY4" fmla="*/ 0 h 3286145"/>
              <a:gd name="connsiteX0" fmla="*/ 1074465 w 2597619"/>
              <a:gd name="connsiteY0" fmla="*/ 0 h 3357797"/>
              <a:gd name="connsiteX1" fmla="*/ 1421965 w 2597619"/>
              <a:gd name="connsiteY1" fmla="*/ 0 h 3357797"/>
              <a:gd name="connsiteX2" fmla="*/ 2597619 w 2597619"/>
              <a:gd name="connsiteY2" fmla="*/ 2763216 h 3357797"/>
              <a:gd name="connsiteX3" fmla="*/ 195691 w 2597619"/>
              <a:gd name="connsiteY3" fmla="*/ 2730568 h 3357797"/>
              <a:gd name="connsiteX4" fmla="*/ 1074465 w 2597619"/>
              <a:gd name="connsiteY4" fmla="*/ 0 h 3357797"/>
              <a:gd name="connsiteX0" fmla="*/ 1013904 w 2537058"/>
              <a:gd name="connsiteY0" fmla="*/ 0 h 3371079"/>
              <a:gd name="connsiteX1" fmla="*/ 1361404 w 2537058"/>
              <a:gd name="connsiteY1" fmla="*/ 0 h 3371079"/>
              <a:gd name="connsiteX2" fmla="*/ 2537058 w 2537058"/>
              <a:gd name="connsiteY2" fmla="*/ 2763216 h 3371079"/>
              <a:gd name="connsiteX3" fmla="*/ 135130 w 2537058"/>
              <a:gd name="connsiteY3" fmla="*/ 2730568 h 3371079"/>
              <a:gd name="connsiteX4" fmla="*/ 1013904 w 2537058"/>
              <a:gd name="connsiteY4" fmla="*/ 0 h 3371079"/>
              <a:gd name="connsiteX0" fmla="*/ 1013904 w 2537058"/>
              <a:gd name="connsiteY0" fmla="*/ 0 h 3371079"/>
              <a:gd name="connsiteX1" fmla="*/ 1361404 w 2537058"/>
              <a:gd name="connsiteY1" fmla="*/ 0 h 3371079"/>
              <a:gd name="connsiteX2" fmla="*/ 2537058 w 2537058"/>
              <a:gd name="connsiteY2" fmla="*/ 2763216 h 3371079"/>
              <a:gd name="connsiteX3" fmla="*/ 135130 w 2537058"/>
              <a:gd name="connsiteY3" fmla="*/ 2730568 h 3371079"/>
              <a:gd name="connsiteX4" fmla="*/ 1013904 w 2537058"/>
              <a:gd name="connsiteY4" fmla="*/ 0 h 3371079"/>
              <a:gd name="connsiteX0" fmla="*/ 1013904 w 2537058"/>
              <a:gd name="connsiteY0" fmla="*/ 0 h 3371079"/>
              <a:gd name="connsiteX1" fmla="*/ 1361404 w 2537058"/>
              <a:gd name="connsiteY1" fmla="*/ 0 h 3371079"/>
              <a:gd name="connsiteX2" fmla="*/ 2537058 w 2537058"/>
              <a:gd name="connsiteY2" fmla="*/ 2763216 h 3371079"/>
              <a:gd name="connsiteX3" fmla="*/ 135130 w 2537058"/>
              <a:gd name="connsiteY3" fmla="*/ 2730568 h 3371079"/>
              <a:gd name="connsiteX4" fmla="*/ 1013904 w 2537058"/>
              <a:gd name="connsiteY4" fmla="*/ 0 h 3371079"/>
              <a:gd name="connsiteX0" fmla="*/ 1013904 w 2537058"/>
              <a:gd name="connsiteY0" fmla="*/ 0 h 3371079"/>
              <a:gd name="connsiteX1" fmla="*/ 1361404 w 2537058"/>
              <a:gd name="connsiteY1" fmla="*/ 0 h 3371079"/>
              <a:gd name="connsiteX2" fmla="*/ 2537058 w 2537058"/>
              <a:gd name="connsiteY2" fmla="*/ 2763216 h 3371079"/>
              <a:gd name="connsiteX3" fmla="*/ 135130 w 2537058"/>
              <a:gd name="connsiteY3" fmla="*/ 2730568 h 3371079"/>
              <a:gd name="connsiteX4" fmla="*/ 1013904 w 2537058"/>
              <a:gd name="connsiteY4" fmla="*/ 0 h 337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058" h="3371079">
                <a:moveTo>
                  <a:pt x="1013904" y="0"/>
                </a:moveTo>
                <a:lnTo>
                  <a:pt x="1361404" y="0"/>
                </a:lnTo>
                <a:cubicBezTo>
                  <a:pt x="-744488" y="2147915"/>
                  <a:pt x="403459" y="4268485"/>
                  <a:pt x="2537058" y="2763216"/>
                </a:cubicBezTo>
                <a:cubicBezTo>
                  <a:pt x="1289110" y="3692432"/>
                  <a:pt x="507743" y="3454939"/>
                  <a:pt x="135130" y="2730568"/>
                </a:cubicBezTo>
                <a:cubicBezTo>
                  <a:pt x="-237483" y="2006197"/>
                  <a:pt x="194508" y="805959"/>
                  <a:pt x="1013904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"/>
                </a:schemeClr>
              </a:gs>
              <a:gs pos="39999">
                <a:schemeClr val="bg1"/>
              </a:gs>
              <a:gs pos="70000">
                <a:schemeClr val="bg1">
                  <a:alpha val="5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1"/>
          <p:cNvSpPr/>
          <p:nvPr/>
        </p:nvSpPr>
        <p:spPr>
          <a:xfrm>
            <a:off x="5235145" y="402449"/>
            <a:ext cx="3917038" cy="6455551"/>
          </a:xfrm>
          <a:custGeom>
            <a:avLst/>
            <a:gdLst>
              <a:gd name="connsiteX0" fmla="*/ 0 w 3923928"/>
              <a:gd name="connsiteY0" fmla="*/ 0 h 5589240"/>
              <a:gd name="connsiteX1" fmla="*/ 3923928 w 3923928"/>
              <a:gd name="connsiteY1" fmla="*/ 0 h 5589240"/>
              <a:gd name="connsiteX2" fmla="*/ 3923928 w 3923928"/>
              <a:gd name="connsiteY2" fmla="*/ 5589240 h 5589240"/>
              <a:gd name="connsiteX3" fmla="*/ 0 w 3923928"/>
              <a:gd name="connsiteY3" fmla="*/ 5589240 h 5589240"/>
              <a:gd name="connsiteX4" fmla="*/ 0 w 3923928"/>
              <a:gd name="connsiteY4" fmla="*/ 0 h 5589240"/>
              <a:gd name="connsiteX0" fmla="*/ 1199408 w 3923928"/>
              <a:gd name="connsiteY0" fmla="*/ 0 h 6349261"/>
              <a:gd name="connsiteX1" fmla="*/ 3923928 w 3923928"/>
              <a:gd name="connsiteY1" fmla="*/ 760021 h 6349261"/>
              <a:gd name="connsiteX2" fmla="*/ 3923928 w 3923928"/>
              <a:gd name="connsiteY2" fmla="*/ 6349261 h 6349261"/>
              <a:gd name="connsiteX3" fmla="*/ 0 w 3923928"/>
              <a:gd name="connsiteY3" fmla="*/ 6349261 h 6349261"/>
              <a:gd name="connsiteX4" fmla="*/ 1199408 w 3923928"/>
              <a:gd name="connsiteY4" fmla="*/ 0 h 6349261"/>
              <a:gd name="connsiteX0" fmla="*/ 1199408 w 3923928"/>
              <a:gd name="connsiteY0" fmla="*/ 0 h 6349261"/>
              <a:gd name="connsiteX1" fmla="*/ 3923928 w 3923928"/>
              <a:gd name="connsiteY1" fmla="*/ 760021 h 6349261"/>
              <a:gd name="connsiteX2" fmla="*/ 3923928 w 3923928"/>
              <a:gd name="connsiteY2" fmla="*/ 6349261 h 6349261"/>
              <a:gd name="connsiteX3" fmla="*/ 0 w 3923928"/>
              <a:gd name="connsiteY3" fmla="*/ 6349261 h 6349261"/>
              <a:gd name="connsiteX4" fmla="*/ 1199408 w 3923928"/>
              <a:gd name="connsiteY4" fmla="*/ 0 h 6349261"/>
              <a:gd name="connsiteX0" fmla="*/ 1199408 w 3923928"/>
              <a:gd name="connsiteY0" fmla="*/ 0 h 6349261"/>
              <a:gd name="connsiteX1" fmla="*/ 3923928 w 3923928"/>
              <a:gd name="connsiteY1" fmla="*/ 1080655 h 6349261"/>
              <a:gd name="connsiteX2" fmla="*/ 3923928 w 3923928"/>
              <a:gd name="connsiteY2" fmla="*/ 6349261 h 6349261"/>
              <a:gd name="connsiteX3" fmla="*/ 0 w 3923928"/>
              <a:gd name="connsiteY3" fmla="*/ 6349261 h 6349261"/>
              <a:gd name="connsiteX4" fmla="*/ 1199408 w 3923928"/>
              <a:gd name="connsiteY4" fmla="*/ 0 h 6349261"/>
              <a:gd name="connsiteX0" fmla="*/ 902525 w 3923928"/>
              <a:gd name="connsiteY0" fmla="*/ 0 h 5981126"/>
              <a:gd name="connsiteX1" fmla="*/ 3923928 w 3923928"/>
              <a:gd name="connsiteY1" fmla="*/ 712520 h 5981126"/>
              <a:gd name="connsiteX2" fmla="*/ 3923928 w 3923928"/>
              <a:gd name="connsiteY2" fmla="*/ 5981126 h 5981126"/>
              <a:gd name="connsiteX3" fmla="*/ 0 w 3923928"/>
              <a:gd name="connsiteY3" fmla="*/ 5981126 h 5981126"/>
              <a:gd name="connsiteX4" fmla="*/ 902525 w 3923928"/>
              <a:gd name="connsiteY4" fmla="*/ 0 h 5981126"/>
              <a:gd name="connsiteX0" fmla="*/ 902525 w 3923928"/>
              <a:gd name="connsiteY0" fmla="*/ 203095 h 6184221"/>
              <a:gd name="connsiteX1" fmla="*/ 3923928 w 3923928"/>
              <a:gd name="connsiteY1" fmla="*/ 915615 h 6184221"/>
              <a:gd name="connsiteX2" fmla="*/ 3923928 w 3923928"/>
              <a:gd name="connsiteY2" fmla="*/ 6184221 h 6184221"/>
              <a:gd name="connsiteX3" fmla="*/ 0 w 3923928"/>
              <a:gd name="connsiteY3" fmla="*/ 6184221 h 6184221"/>
              <a:gd name="connsiteX4" fmla="*/ 902525 w 3923928"/>
              <a:gd name="connsiteY4" fmla="*/ 203095 h 6184221"/>
              <a:gd name="connsiteX0" fmla="*/ 902525 w 3923928"/>
              <a:gd name="connsiteY0" fmla="*/ 203095 h 6184221"/>
              <a:gd name="connsiteX1" fmla="*/ 3923928 w 3923928"/>
              <a:gd name="connsiteY1" fmla="*/ 915615 h 6184221"/>
              <a:gd name="connsiteX2" fmla="*/ 3923928 w 3923928"/>
              <a:gd name="connsiteY2" fmla="*/ 6184221 h 6184221"/>
              <a:gd name="connsiteX3" fmla="*/ 0 w 3923928"/>
              <a:gd name="connsiteY3" fmla="*/ 6184221 h 6184221"/>
              <a:gd name="connsiteX4" fmla="*/ 902525 w 3923928"/>
              <a:gd name="connsiteY4" fmla="*/ 203095 h 6184221"/>
              <a:gd name="connsiteX0" fmla="*/ 902525 w 3923928"/>
              <a:gd name="connsiteY0" fmla="*/ 203095 h 6184221"/>
              <a:gd name="connsiteX1" fmla="*/ 3923928 w 3923928"/>
              <a:gd name="connsiteY1" fmla="*/ 915615 h 6184221"/>
              <a:gd name="connsiteX2" fmla="*/ 3923928 w 3923928"/>
              <a:gd name="connsiteY2" fmla="*/ 6184221 h 6184221"/>
              <a:gd name="connsiteX3" fmla="*/ 0 w 3923928"/>
              <a:gd name="connsiteY3" fmla="*/ 6184221 h 6184221"/>
              <a:gd name="connsiteX4" fmla="*/ 902525 w 3923928"/>
              <a:gd name="connsiteY4" fmla="*/ 203095 h 6184221"/>
              <a:gd name="connsiteX0" fmla="*/ 902525 w 3923928"/>
              <a:gd name="connsiteY0" fmla="*/ 203095 h 6184221"/>
              <a:gd name="connsiteX1" fmla="*/ 3923928 w 3923928"/>
              <a:gd name="connsiteY1" fmla="*/ 915615 h 6184221"/>
              <a:gd name="connsiteX2" fmla="*/ 3923928 w 3923928"/>
              <a:gd name="connsiteY2" fmla="*/ 6184221 h 6184221"/>
              <a:gd name="connsiteX3" fmla="*/ 0 w 3923928"/>
              <a:gd name="connsiteY3" fmla="*/ 6184221 h 6184221"/>
              <a:gd name="connsiteX4" fmla="*/ 902525 w 3923928"/>
              <a:gd name="connsiteY4" fmla="*/ 203095 h 6184221"/>
              <a:gd name="connsiteX0" fmla="*/ 902525 w 3923928"/>
              <a:gd name="connsiteY0" fmla="*/ 203095 h 6184221"/>
              <a:gd name="connsiteX1" fmla="*/ 3923928 w 3923928"/>
              <a:gd name="connsiteY1" fmla="*/ 915615 h 6184221"/>
              <a:gd name="connsiteX2" fmla="*/ 3923928 w 3923928"/>
              <a:gd name="connsiteY2" fmla="*/ 6184221 h 6184221"/>
              <a:gd name="connsiteX3" fmla="*/ 0 w 3923928"/>
              <a:gd name="connsiteY3" fmla="*/ 6184221 h 6184221"/>
              <a:gd name="connsiteX4" fmla="*/ 902525 w 3923928"/>
              <a:gd name="connsiteY4" fmla="*/ 203095 h 6184221"/>
              <a:gd name="connsiteX0" fmla="*/ 0 w 4173310"/>
              <a:gd name="connsiteY0" fmla="*/ 488316 h 5780673"/>
              <a:gd name="connsiteX1" fmla="*/ 4173310 w 4173310"/>
              <a:gd name="connsiteY1" fmla="*/ 512067 h 5780673"/>
              <a:gd name="connsiteX2" fmla="*/ 4173310 w 4173310"/>
              <a:gd name="connsiteY2" fmla="*/ 5780673 h 5780673"/>
              <a:gd name="connsiteX3" fmla="*/ 249382 w 4173310"/>
              <a:gd name="connsiteY3" fmla="*/ 5780673 h 5780673"/>
              <a:gd name="connsiteX4" fmla="*/ 0 w 4173310"/>
              <a:gd name="connsiteY4" fmla="*/ 488316 h 5780673"/>
              <a:gd name="connsiteX0" fmla="*/ 0 w 4173310"/>
              <a:gd name="connsiteY0" fmla="*/ 893622 h 6185979"/>
              <a:gd name="connsiteX1" fmla="*/ 4173310 w 4173310"/>
              <a:gd name="connsiteY1" fmla="*/ 917373 h 6185979"/>
              <a:gd name="connsiteX2" fmla="*/ 4173310 w 4173310"/>
              <a:gd name="connsiteY2" fmla="*/ 6185979 h 6185979"/>
              <a:gd name="connsiteX3" fmla="*/ 249382 w 4173310"/>
              <a:gd name="connsiteY3" fmla="*/ 6185979 h 6185979"/>
              <a:gd name="connsiteX4" fmla="*/ 0 w 4173310"/>
              <a:gd name="connsiteY4" fmla="*/ 893622 h 6185979"/>
              <a:gd name="connsiteX0" fmla="*/ 71252 w 3923928"/>
              <a:gd name="connsiteY0" fmla="*/ 934243 h 6167223"/>
              <a:gd name="connsiteX1" fmla="*/ 3923928 w 3923928"/>
              <a:gd name="connsiteY1" fmla="*/ 898617 h 6167223"/>
              <a:gd name="connsiteX2" fmla="*/ 3923928 w 3923928"/>
              <a:gd name="connsiteY2" fmla="*/ 6167223 h 6167223"/>
              <a:gd name="connsiteX3" fmla="*/ 0 w 3923928"/>
              <a:gd name="connsiteY3" fmla="*/ 6167223 h 6167223"/>
              <a:gd name="connsiteX4" fmla="*/ 71252 w 3923928"/>
              <a:gd name="connsiteY4" fmla="*/ 934243 h 6167223"/>
              <a:gd name="connsiteX0" fmla="*/ 71252 w 3923928"/>
              <a:gd name="connsiteY0" fmla="*/ 1194473 h 6427453"/>
              <a:gd name="connsiteX1" fmla="*/ 3923928 w 3923928"/>
              <a:gd name="connsiteY1" fmla="*/ 1158847 h 6427453"/>
              <a:gd name="connsiteX2" fmla="*/ 3923928 w 3923928"/>
              <a:gd name="connsiteY2" fmla="*/ 6427453 h 6427453"/>
              <a:gd name="connsiteX3" fmla="*/ 0 w 3923928"/>
              <a:gd name="connsiteY3" fmla="*/ 6427453 h 6427453"/>
              <a:gd name="connsiteX4" fmla="*/ 71252 w 3923928"/>
              <a:gd name="connsiteY4" fmla="*/ 1194473 h 6427453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71252 w 3923928"/>
              <a:gd name="connsiteY4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71252 w 3923928"/>
              <a:gd name="connsiteY4" fmla="*/ 1198495 h 6431475"/>
              <a:gd name="connsiteX0" fmla="*/ 86213 w 3938889"/>
              <a:gd name="connsiteY0" fmla="*/ 1198495 h 6431475"/>
              <a:gd name="connsiteX1" fmla="*/ 3938889 w 3938889"/>
              <a:gd name="connsiteY1" fmla="*/ 1162869 h 6431475"/>
              <a:gd name="connsiteX2" fmla="*/ 3938889 w 3938889"/>
              <a:gd name="connsiteY2" fmla="*/ 6431475 h 6431475"/>
              <a:gd name="connsiteX3" fmla="*/ 14961 w 3938889"/>
              <a:gd name="connsiteY3" fmla="*/ 6431475 h 6431475"/>
              <a:gd name="connsiteX4" fmla="*/ 2501975 w 3938889"/>
              <a:gd name="connsiteY4" fmla="*/ 1378524 h 6431475"/>
              <a:gd name="connsiteX5" fmla="*/ 86213 w 3938889"/>
              <a:gd name="connsiteY5" fmla="*/ 1198495 h 6431475"/>
              <a:gd name="connsiteX0" fmla="*/ 84139 w 3936815"/>
              <a:gd name="connsiteY0" fmla="*/ 1198495 h 6431475"/>
              <a:gd name="connsiteX1" fmla="*/ 3936815 w 3936815"/>
              <a:gd name="connsiteY1" fmla="*/ 1162869 h 6431475"/>
              <a:gd name="connsiteX2" fmla="*/ 3936815 w 3936815"/>
              <a:gd name="connsiteY2" fmla="*/ 6431475 h 6431475"/>
              <a:gd name="connsiteX3" fmla="*/ 12887 w 3936815"/>
              <a:gd name="connsiteY3" fmla="*/ 6431475 h 6431475"/>
              <a:gd name="connsiteX4" fmla="*/ 2963038 w 3936815"/>
              <a:gd name="connsiteY4" fmla="*/ 927262 h 6431475"/>
              <a:gd name="connsiteX5" fmla="*/ 84139 w 3936815"/>
              <a:gd name="connsiteY5" fmla="*/ 1198495 h 6431475"/>
              <a:gd name="connsiteX0" fmla="*/ 80805 w 3933481"/>
              <a:gd name="connsiteY0" fmla="*/ 1198495 h 6431475"/>
              <a:gd name="connsiteX1" fmla="*/ 3933481 w 3933481"/>
              <a:gd name="connsiteY1" fmla="*/ 1162869 h 6431475"/>
              <a:gd name="connsiteX2" fmla="*/ 3933481 w 3933481"/>
              <a:gd name="connsiteY2" fmla="*/ 6431475 h 6431475"/>
              <a:gd name="connsiteX3" fmla="*/ 9553 w 3933481"/>
              <a:gd name="connsiteY3" fmla="*/ 6431475 h 6431475"/>
              <a:gd name="connsiteX4" fmla="*/ 2959704 w 3933481"/>
              <a:gd name="connsiteY4" fmla="*/ 927262 h 6431475"/>
              <a:gd name="connsiteX5" fmla="*/ 80805 w 3933481"/>
              <a:gd name="connsiteY5" fmla="*/ 1198495 h 6431475"/>
              <a:gd name="connsiteX0" fmla="*/ 80805 w 3933481"/>
              <a:gd name="connsiteY0" fmla="*/ 1198495 h 6431475"/>
              <a:gd name="connsiteX1" fmla="*/ 3933481 w 3933481"/>
              <a:gd name="connsiteY1" fmla="*/ 1162869 h 6431475"/>
              <a:gd name="connsiteX2" fmla="*/ 3933481 w 3933481"/>
              <a:gd name="connsiteY2" fmla="*/ 6431475 h 6431475"/>
              <a:gd name="connsiteX3" fmla="*/ 9553 w 3933481"/>
              <a:gd name="connsiteY3" fmla="*/ 6431475 h 6431475"/>
              <a:gd name="connsiteX4" fmla="*/ 2959704 w 3933481"/>
              <a:gd name="connsiteY4" fmla="*/ 927262 h 6431475"/>
              <a:gd name="connsiteX5" fmla="*/ 80805 w 3933481"/>
              <a:gd name="connsiteY5" fmla="*/ 1198495 h 6431475"/>
              <a:gd name="connsiteX0" fmla="*/ 80805 w 3933481"/>
              <a:gd name="connsiteY0" fmla="*/ 1198495 h 6431475"/>
              <a:gd name="connsiteX1" fmla="*/ 3933481 w 3933481"/>
              <a:gd name="connsiteY1" fmla="*/ 1162869 h 6431475"/>
              <a:gd name="connsiteX2" fmla="*/ 3933481 w 3933481"/>
              <a:gd name="connsiteY2" fmla="*/ 6431475 h 6431475"/>
              <a:gd name="connsiteX3" fmla="*/ 9553 w 3933481"/>
              <a:gd name="connsiteY3" fmla="*/ 6431475 h 6431475"/>
              <a:gd name="connsiteX4" fmla="*/ 2959704 w 3933481"/>
              <a:gd name="connsiteY4" fmla="*/ 927262 h 6431475"/>
              <a:gd name="connsiteX5" fmla="*/ 80805 w 3933481"/>
              <a:gd name="connsiteY5" fmla="*/ 1198495 h 6431475"/>
              <a:gd name="connsiteX0" fmla="*/ 80656 w 3933332"/>
              <a:gd name="connsiteY0" fmla="*/ 1198495 h 6431475"/>
              <a:gd name="connsiteX1" fmla="*/ 3933332 w 3933332"/>
              <a:gd name="connsiteY1" fmla="*/ 1162869 h 6431475"/>
              <a:gd name="connsiteX2" fmla="*/ 3933332 w 3933332"/>
              <a:gd name="connsiteY2" fmla="*/ 6431475 h 6431475"/>
              <a:gd name="connsiteX3" fmla="*/ 9404 w 3933332"/>
              <a:gd name="connsiteY3" fmla="*/ 6431475 h 6431475"/>
              <a:gd name="connsiteX4" fmla="*/ 3030807 w 3933332"/>
              <a:gd name="connsiteY4" fmla="*/ 939137 h 6431475"/>
              <a:gd name="connsiteX5" fmla="*/ 80656 w 3933332"/>
              <a:gd name="connsiteY5" fmla="*/ 1198495 h 6431475"/>
              <a:gd name="connsiteX0" fmla="*/ 80284 w 3932960"/>
              <a:gd name="connsiteY0" fmla="*/ 1198495 h 6431475"/>
              <a:gd name="connsiteX1" fmla="*/ 3932960 w 3932960"/>
              <a:gd name="connsiteY1" fmla="*/ 1162869 h 6431475"/>
              <a:gd name="connsiteX2" fmla="*/ 3932960 w 3932960"/>
              <a:gd name="connsiteY2" fmla="*/ 6431475 h 6431475"/>
              <a:gd name="connsiteX3" fmla="*/ 9032 w 3932960"/>
              <a:gd name="connsiteY3" fmla="*/ 6431475 h 6431475"/>
              <a:gd name="connsiteX4" fmla="*/ 3030435 w 3932960"/>
              <a:gd name="connsiteY4" fmla="*/ 939137 h 6431475"/>
              <a:gd name="connsiteX5" fmla="*/ 80284 w 3932960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3021403 w 3923928"/>
              <a:gd name="connsiteY4" fmla="*/ 939137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3021403 w 3923928"/>
              <a:gd name="connsiteY4" fmla="*/ 939137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3045153 w 3923928"/>
              <a:gd name="connsiteY4" fmla="*/ 1141018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867023 w 3923928"/>
              <a:gd name="connsiteY4" fmla="*/ 915387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867023 w 3923928"/>
              <a:gd name="connsiteY4" fmla="*/ 915387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867023 w 3923928"/>
              <a:gd name="connsiteY4" fmla="*/ 915387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962026 w 3923928"/>
              <a:gd name="connsiteY4" fmla="*/ 939138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962026 w 3923928"/>
              <a:gd name="connsiteY4" fmla="*/ 939138 h 6431475"/>
              <a:gd name="connsiteX5" fmla="*/ 71252 w 3923928"/>
              <a:gd name="connsiteY5" fmla="*/ 1198495 h 6431475"/>
              <a:gd name="connsiteX0" fmla="*/ 93843 w 3946519"/>
              <a:gd name="connsiteY0" fmla="*/ 1198495 h 6431475"/>
              <a:gd name="connsiteX1" fmla="*/ 3946519 w 3946519"/>
              <a:gd name="connsiteY1" fmla="*/ 1162869 h 6431475"/>
              <a:gd name="connsiteX2" fmla="*/ 3946519 w 3946519"/>
              <a:gd name="connsiteY2" fmla="*/ 6431475 h 6431475"/>
              <a:gd name="connsiteX3" fmla="*/ 22591 w 3946519"/>
              <a:gd name="connsiteY3" fmla="*/ 6431475 h 6431475"/>
              <a:gd name="connsiteX4" fmla="*/ 2367101 w 3946519"/>
              <a:gd name="connsiteY4" fmla="*/ 4240478 h 6431475"/>
              <a:gd name="connsiteX5" fmla="*/ 2984617 w 3946519"/>
              <a:gd name="connsiteY5" fmla="*/ 939138 h 6431475"/>
              <a:gd name="connsiteX6" fmla="*/ 93843 w 3946519"/>
              <a:gd name="connsiteY6" fmla="*/ 1198495 h 6431475"/>
              <a:gd name="connsiteX0" fmla="*/ 91363 w 3944039"/>
              <a:gd name="connsiteY0" fmla="*/ 1198495 h 6431475"/>
              <a:gd name="connsiteX1" fmla="*/ 3944039 w 3944039"/>
              <a:gd name="connsiteY1" fmla="*/ 1162869 h 6431475"/>
              <a:gd name="connsiteX2" fmla="*/ 3944039 w 3944039"/>
              <a:gd name="connsiteY2" fmla="*/ 6431475 h 6431475"/>
              <a:gd name="connsiteX3" fmla="*/ 20111 w 3944039"/>
              <a:gd name="connsiteY3" fmla="*/ 6431475 h 6431475"/>
              <a:gd name="connsiteX4" fmla="*/ 2649629 w 3944039"/>
              <a:gd name="connsiteY4" fmla="*/ 4442359 h 6431475"/>
              <a:gd name="connsiteX5" fmla="*/ 2982137 w 3944039"/>
              <a:gd name="connsiteY5" fmla="*/ 939138 h 6431475"/>
              <a:gd name="connsiteX6" fmla="*/ 91363 w 3944039"/>
              <a:gd name="connsiteY6" fmla="*/ 1198495 h 6431475"/>
              <a:gd name="connsiteX0" fmla="*/ 91363 w 3944039"/>
              <a:gd name="connsiteY0" fmla="*/ 1198495 h 6431475"/>
              <a:gd name="connsiteX1" fmla="*/ 3944039 w 3944039"/>
              <a:gd name="connsiteY1" fmla="*/ 1162869 h 6431475"/>
              <a:gd name="connsiteX2" fmla="*/ 3944039 w 3944039"/>
              <a:gd name="connsiteY2" fmla="*/ 6431475 h 6431475"/>
              <a:gd name="connsiteX3" fmla="*/ 20111 w 3944039"/>
              <a:gd name="connsiteY3" fmla="*/ 6431475 h 6431475"/>
              <a:gd name="connsiteX4" fmla="*/ 2649629 w 3944039"/>
              <a:gd name="connsiteY4" fmla="*/ 4442359 h 6431475"/>
              <a:gd name="connsiteX5" fmla="*/ 2982137 w 3944039"/>
              <a:gd name="connsiteY5" fmla="*/ 939138 h 6431475"/>
              <a:gd name="connsiteX6" fmla="*/ 91363 w 3944039"/>
              <a:gd name="connsiteY6" fmla="*/ 1198495 h 6431475"/>
              <a:gd name="connsiteX0" fmla="*/ 91363 w 3944039"/>
              <a:gd name="connsiteY0" fmla="*/ 1198495 h 6431475"/>
              <a:gd name="connsiteX1" fmla="*/ 3944039 w 3944039"/>
              <a:gd name="connsiteY1" fmla="*/ 1162869 h 6431475"/>
              <a:gd name="connsiteX2" fmla="*/ 3944039 w 3944039"/>
              <a:gd name="connsiteY2" fmla="*/ 6431475 h 6431475"/>
              <a:gd name="connsiteX3" fmla="*/ 20111 w 3944039"/>
              <a:gd name="connsiteY3" fmla="*/ 6431475 h 6431475"/>
              <a:gd name="connsiteX4" fmla="*/ 2649629 w 3944039"/>
              <a:gd name="connsiteY4" fmla="*/ 4442359 h 6431475"/>
              <a:gd name="connsiteX5" fmla="*/ 2982137 w 3944039"/>
              <a:gd name="connsiteY5" fmla="*/ 939138 h 6431475"/>
              <a:gd name="connsiteX6" fmla="*/ 91363 w 3944039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29518 w 3923928"/>
              <a:gd name="connsiteY4" fmla="*/ 4442359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324598 h 6557578"/>
              <a:gd name="connsiteX1" fmla="*/ 3923928 w 3923928"/>
              <a:gd name="connsiteY1" fmla="*/ 1075216 h 6557578"/>
              <a:gd name="connsiteX2" fmla="*/ 3923928 w 3923928"/>
              <a:gd name="connsiteY2" fmla="*/ 6557578 h 6557578"/>
              <a:gd name="connsiteX3" fmla="*/ 0 w 3923928"/>
              <a:gd name="connsiteY3" fmla="*/ 6557578 h 6557578"/>
              <a:gd name="connsiteX4" fmla="*/ 2688895 w 3923928"/>
              <a:gd name="connsiteY4" fmla="*/ 4592213 h 6557578"/>
              <a:gd name="connsiteX5" fmla="*/ 2962026 w 3923928"/>
              <a:gd name="connsiteY5" fmla="*/ 1065241 h 6557578"/>
              <a:gd name="connsiteX6" fmla="*/ 71252 w 3923928"/>
              <a:gd name="connsiteY6" fmla="*/ 1324598 h 6557578"/>
              <a:gd name="connsiteX0" fmla="*/ 71252 w 3923928"/>
              <a:gd name="connsiteY0" fmla="*/ 1190592 h 6423572"/>
              <a:gd name="connsiteX1" fmla="*/ 3923928 w 3923928"/>
              <a:gd name="connsiteY1" fmla="*/ 941210 h 6423572"/>
              <a:gd name="connsiteX2" fmla="*/ 3923928 w 3923928"/>
              <a:gd name="connsiteY2" fmla="*/ 6423572 h 6423572"/>
              <a:gd name="connsiteX3" fmla="*/ 0 w 3923928"/>
              <a:gd name="connsiteY3" fmla="*/ 6423572 h 6423572"/>
              <a:gd name="connsiteX4" fmla="*/ 2688895 w 3923928"/>
              <a:gd name="connsiteY4" fmla="*/ 4458207 h 6423572"/>
              <a:gd name="connsiteX5" fmla="*/ 2962026 w 3923928"/>
              <a:gd name="connsiteY5" fmla="*/ 931235 h 6423572"/>
              <a:gd name="connsiteX6" fmla="*/ 71252 w 3923928"/>
              <a:gd name="connsiteY6" fmla="*/ 1190592 h 6423572"/>
              <a:gd name="connsiteX0" fmla="*/ 71252 w 3923928"/>
              <a:gd name="connsiteY0" fmla="*/ 1247542 h 6480522"/>
              <a:gd name="connsiteX1" fmla="*/ 3923928 w 3923928"/>
              <a:gd name="connsiteY1" fmla="*/ 903157 h 6480522"/>
              <a:gd name="connsiteX2" fmla="*/ 3923928 w 3923928"/>
              <a:gd name="connsiteY2" fmla="*/ 6480522 h 6480522"/>
              <a:gd name="connsiteX3" fmla="*/ 0 w 3923928"/>
              <a:gd name="connsiteY3" fmla="*/ 6480522 h 6480522"/>
              <a:gd name="connsiteX4" fmla="*/ 2688895 w 3923928"/>
              <a:gd name="connsiteY4" fmla="*/ 4515157 h 6480522"/>
              <a:gd name="connsiteX5" fmla="*/ 2962026 w 3923928"/>
              <a:gd name="connsiteY5" fmla="*/ 988185 h 6480522"/>
              <a:gd name="connsiteX6" fmla="*/ 71252 w 3923928"/>
              <a:gd name="connsiteY6" fmla="*/ 1247542 h 6480522"/>
              <a:gd name="connsiteX0" fmla="*/ 71252 w 3923928"/>
              <a:gd name="connsiteY0" fmla="*/ 1222572 h 6455552"/>
              <a:gd name="connsiteX1" fmla="*/ 3923928 w 3923928"/>
              <a:gd name="connsiteY1" fmla="*/ 878187 h 6455552"/>
              <a:gd name="connsiteX2" fmla="*/ 3923928 w 3923928"/>
              <a:gd name="connsiteY2" fmla="*/ 6455552 h 6455552"/>
              <a:gd name="connsiteX3" fmla="*/ 0 w 3923928"/>
              <a:gd name="connsiteY3" fmla="*/ 6455552 h 6455552"/>
              <a:gd name="connsiteX4" fmla="*/ 2688895 w 3923928"/>
              <a:gd name="connsiteY4" fmla="*/ 4490187 h 6455552"/>
              <a:gd name="connsiteX5" fmla="*/ 2962026 w 3923928"/>
              <a:gd name="connsiteY5" fmla="*/ 963215 h 6455552"/>
              <a:gd name="connsiteX6" fmla="*/ 71252 w 3923928"/>
              <a:gd name="connsiteY6" fmla="*/ 1222572 h 645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3928" h="6455552">
                <a:moveTo>
                  <a:pt x="71252" y="1222572"/>
                </a:moveTo>
                <a:cubicBezTo>
                  <a:pt x="789420" y="-91631"/>
                  <a:pt x="2754500" y="-550812"/>
                  <a:pt x="3923928" y="878187"/>
                </a:cubicBezTo>
                <a:lnTo>
                  <a:pt x="3923928" y="6455552"/>
                </a:lnTo>
                <a:lnTo>
                  <a:pt x="0" y="6455552"/>
                </a:lnTo>
                <a:cubicBezTo>
                  <a:pt x="841169" y="6007258"/>
                  <a:pt x="1838964" y="5334323"/>
                  <a:pt x="2688895" y="4490187"/>
                </a:cubicBezTo>
                <a:cubicBezTo>
                  <a:pt x="3313195" y="3919183"/>
                  <a:pt x="4051443" y="2113459"/>
                  <a:pt x="2962026" y="963215"/>
                </a:cubicBezTo>
                <a:cubicBezTo>
                  <a:pt x="1480724" y="-293907"/>
                  <a:pt x="342406" y="902254"/>
                  <a:pt x="71252" y="1222572"/>
                </a:cubicBezTo>
                <a:close/>
              </a:path>
            </a:pathLst>
          </a:custGeom>
          <a:gradFill flip="none" rotWithShape="1">
            <a:gsLst>
              <a:gs pos="0">
                <a:srgbClr val="00B0F0">
                  <a:alpha val="43000"/>
                </a:srgbClr>
              </a:gs>
              <a:gs pos="17000">
                <a:srgbClr val="003774">
                  <a:alpha val="90000"/>
                </a:srgbClr>
              </a:gs>
              <a:gs pos="50000">
                <a:srgbClr val="00B0F0">
                  <a:shade val="67500"/>
                  <a:satMod val="115000"/>
                  <a:alpha val="70000"/>
                </a:srgbClr>
              </a:gs>
              <a:gs pos="100000">
                <a:srgbClr val="00B0F0">
                  <a:shade val="100000"/>
                  <a:satMod val="115000"/>
                  <a:alpha val="0"/>
                </a:srgbClr>
              </a:gs>
            </a:gsLst>
            <a:lin ang="4800000" scaled="0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87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1"/>
          <p:cNvSpPr/>
          <p:nvPr/>
        </p:nvSpPr>
        <p:spPr>
          <a:xfrm>
            <a:off x="5019501" y="551675"/>
            <a:ext cx="4142273" cy="6306326"/>
          </a:xfrm>
          <a:custGeom>
            <a:avLst/>
            <a:gdLst>
              <a:gd name="connsiteX0" fmla="*/ 0 w 3923928"/>
              <a:gd name="connsiteY0" fmla="*/ 0 h 5589240"/>
              <a:gd name="connsiteX1" fmla="*/ 3923928 w 3923928"/>
              <a:gd name="connsiteY1" fmla="*/ 0 h 5589240"/>
              <a:gd name="connsiteX2" fmla="*/ 3923928 w 3923928"/>
              <a:gd name="connsiteY2" fmla="*/ 5589240 h 5589240"/>
              <a:gd name="connsiteX3" fmla="*/ 0 w 3923928"/>
              <a:gd name="connsiteY3" fmla="*/ 5589240 h 5589240"/>
              <a:gd name="connsiteX4" fmla="*/ 0 w 3923928"/>
              <a:gd name="connsiteY4" fmla="*/ 0 h 5589240"/>
              <a:gd name="connsiteX0" fmla="*/ 1199408 w 3923928"/>
              <a:gd name="connsiteY0" fmla="*/ 0 h 6349261"/>
              <a:gd name="connsiteX1" fmla="*/ 3923928 w 3923928"/>
              <a:gd name="connsiteY1" fmla="*/ 760021 h 6349261"/>
              <a:gd name="connsiteX2" fmla="*/ 3923928 w 3923928"/>
              <a:gd name="connsiteY2" fmla="*/ 6349261 h 6349261"/>
              <a:gd name="connsiteX3" fmla="*/ 0 w 3923928"/>
              <a:gd name="connsiteY3" fmla="*/ 6349261 h 6349261"/>
              <a:gd name="connsiteX4" fmla="*/ 1199408 w 3923928"/>
              <a:gd name="connsiteY4" fmla="*/ 0 h 6349261"/>
              <a:gd name="connsiteX0" fmla="*/ 1199408 w 3923928"/>
              <a:gd name="connsiteY0" fmla="*/ 0 h 6349261"/>
              <a:gd name="connsiteX1" fmla="*/ 3923928 w 3923928"/>
              <a:gd name="connsiteY1" fmla="*/ 760021 h 6349261"/>
              <a:gd name="connsiteX2" fmla="*/ 3923928 w 3923928"/>
              <a:gd name="connsiteY2" fmla="*/ 6349261 h 6349261"/>
              <a:gd name="connsiteX3" fmla="*/ 0 w 3923928"/>
              <a:gd name="connsiteY3" fmla="*/ 6349261 h 6349261"/>
              <a:gd name="connsiteX4" fmla="*/ 1199408 w 3923928"/>
              <a:gd name="connsiteY4" fmla="*/ 0 h 6349261"/>
              <a:gd name="connsiteX0" fmla="*/ 1199408 w 3923928"/>
              <a:gd name="connsiteY0" fmla="*/ 0 h 6349261"/>
              <a:gd name="connsiteX1" fmla="*/ 3923928 w 3923928"/>
              <a:gd name="connsiteY1" fmla="*/ 1080655 h 6349261"/>
              <a:gd name="connsiteX2" fmla="*/ 3923928 w 3923928"/>
              <a:gd name="connsiteY2" fmla="*/ 6349261 h 6349261"/>
              <a:gd name="connsiteX3" fmla="*/ 0 w 3923928"/>
              <a:gd name="connsiteY3" fmla="*/ 6349261 h 6349261"/>
              <a:gd name="connsiteX4" fmla="*/ 1199408 w 3923928"/>
              <a:gd name="connsiteY4" fmla="*/ 0 h 6349261"/>
              <a:gd name="connsiteX0" fmla="*/ 902525 w 3923928"/>
              <a:gd name="connsiteY0" fmla="*/ 0 h 5981126"/>
              <a:gd name="connsiteX1" fmla="*/ 3923928 w 3923928"/>
              <a:gd name="connsiteY1" fmla="*/ 712520 h 5981126"/>
              <a:gd name="connsiteX2" fmla="*/ 3923928 w 3923928"/>
              <a:gd name="connsiteY2" fmla="*/ 5981126 h 5981126"/>
              <a:gd name="connsiteX3" fmla="*/ 0 w 3923928"/>
              <a:gd name="connsiteY3" fmla="*/ 5981126 h 5981126"/>
              <a:gd name="connsiteX4" fmla="*/ 902525 w 3923928"/>
              <a:gd name="connsiteY4" fmla="*/ 0 h 5981126"/>
              <a:gd name="connsiteX0" fmla="*/ 902525 w 3923928"/>
              <a:gd name="connsiteY0" fmla="*/ 203095 h 6184221"/>
              <a:gd name="connsiteX1" fmla="*/ 3923928 w 3923928"/>
              <a:gd name="connsiteY1" fmla="*/ 915615 h 6184221"/>
              <a:gd name="connsiteX2" fmla="*/ 3923928 w 3923928"/>
              <a:gd name="connsiteY2" fmla="*/ 6184221 h 6184221"/>
              <a:gd name="connsiteX3" fmla="*/ 0 w 3923928"/>
              <a:gd name="connsiteY3" fmla="*/ 6184221 h 6184221"/>
              <a:gd name="connsiteX4" fmla="*/ 902525 w 3923928"/>
              <a:gd name="connsiteY4" fmla="*/ 203095 h 6184221"/>
              <a:gd name="connsiteX0" fmla="*/ 902525 w 3923928"/>
              <a:gd name="connsiteY0" fmla="*/ 203095 h 6184221"/>
              <a:gd name="connsiteX1" fmla="*/ 3923928 w 3923928"/>
              <a:gd name="connsiteY1" fmla="*/ 915615 h 6184221"/>
              <a:gd name="connsiteX2" fmla="*/ 3923928 w 3923928"/>
              <a:gd name="connsiteY2" fmla="*/ 6184221 h 6184221"/>
              <a:gd name="connsiteX3" fmla="*/ 0 w 3923928"/>
              <a:gd name="connsiteY3" fmla="*/ 6184221 h 6184221"/>
              <a:gd name="connsiteX4" fmla="*/ 902525 w 3923928"/>
              <a:gd name="connsiteY4" fmla="*/ 203095 h 6184221"/>
              <a:gd name="connsiteX0" fmla="*/ 902525 w 3923928"/>
              <a:gd name="connsiteY0" fmla="*/ 203095 h 6184221"/>
              <a:gd name="connsiteX1" fmla="*/ 3923928 w 3923928"/>
              <a:gd name="connsiteY1" fmla="*/ 915615 h 6184221"/>
              <a:gd name="connsiteX2" fmla="*/ 3923928 w 3923928"/>
              <a:gd name="connsiteY2" fmla="*/ 6184221 h 6184221"/>
              <a:gd name="connsiteX3" fmla="*/ 0 w 3923928"/>
              <a:gd name="connsiteY3" fmla="*/ 6184221 h 6184221"/>
              <a:gd name="connsiteX4" fmla="*/ 902525 w 3923928"/>
              <a:gd name="connsiteY4" fmla="*/ 203095 h 6184221"/>
              <a:gd name="connsiteX0" fmla="*/ 902525 w 3923928"/>
              <a:gd name="connsiteY0" fmla="*/ 203095 h 6184221"/>
              <a:gd name="connsiteX1" fmla="*/ 3923928 w 3923928"/>
              <a:gd name="connsiteY1" fmla="*/ 915615 h 6184221"/>
              <a:gd name="connsiteX2" fmla="*/ 3923928 w 3923928"/>
              <a:gd name="connsiteY2" fmla="*/ 6184221 h 6184221"/>
              <a:gd name="connsiteX3" fmla="*/ 0 w 3923928"/>
              <a:gd name="connsiteY3" fmla="*/ 6184221 h 6184221"/>
              <a:gd name="connsiteX4" fmla="*/ 902525 w 3923928"/>
              <a:gd name="connsiteY4" fmla="*/ 203095 h 6184221"/>
              <a:gd name="connsiteX0" fmla="*/ 902525 w 3923928"/>
              <a:gd name="connsiteY0" fmla="*/ 203095 h 6184221"/>
              <a:gd name="connsiteX1" fmla="*/ 3923928 w 3923928"/>
              <a:gd name="connsiteY1" fmla="*/ 915615 h 6184221"/>
              <a:gd name="connsiteX2" fmla="*/ 3923928 w 3923928"/>
              <a:gd name="connsiteY2" fmla="*/ 6184221 h 6184221"/>
              <a:gd name="connsiteX3" fmla="*/ 0 w 3923928"/>
              <a:gd name="connsiteY3" fmla="*/ 6184221 h 6184221"/>
              <a:gd name="connsiteX4" fmla="*/ 902525 w 3923928"/>
              <a:gd name="connsiteY4" fmla="*/ 203095 h 6184221"/>
              <a:gd name="connsiteX0" fmla="*/ 0 w 4173310"/>
              <a:gd name="connsiteY0" fmla="*/ 488316 h 5780673"/>
              <a:gd name="connsiteX1" fmla="*/ 4173310 w 4173310"/>
              <a:gd name="connsiteY1" fmla="*/ 512067 h 5780673"/>
              <a:gd name="connsiteX2" fmla="*/ 4173310 w 4173310"/>
              <a:gd name="connsiteY2" fmla="*/ 5780673 h 5780673"/>
              <a:gd name="connsiteX3" fmla="*/ 249382 w 4173310"/>
              <a:gd name="connsiteY3" fmla="*/ 5780673 h 5780673"/>
              <a:gd name="connsiteX4" fmla="*/ 0 w 4173310"/>
              <a:gd name="connsiteY4" fmla="*/ 488316 h 5780673"/>
              <a:gd name="connsiteX0" fmla="*/ 0 w 4173310"/>
              <a:gd name="connsiteY0" fmla="*/ 893622 h 6185979"/>
              <a:gd name="connsiteX1" fmla="*/ 4173310 w 4173310"/>
              <a:gd name="connsiteY1" fmla="*/ 917373 h 6185979"/>
              <a:gd name="connsiteX2" fmla="*/ 4173310 w 4173310"/>
              <a:gd name="connsiteY2" fmla="*/ 6185979 h 6185979"/>
              <a:gd name="connsiteX3" fmla="*/ 249382 w 4173310"/>
              <a:gd name="connsiteY3" fmla="*/ 6185979 h 6185979"/>
              <a:gd name="connsiteX4" fmla="*/ 0 w 4173310"/>
              <a:gd name="connsiteY4" fmla="*/ 893622 h 6185979"/>
              <a:gd name="connsiteX0" fmla="*/ 71252 w 3923928"/>
              <a:gd name="connsiteY0" fmla="*/ 934243 h 6167223"/>
              <a:gd name="connsiteX1" fmla="*/ 3923928 w 3923928"/>
              <a:gd name="connsiteY1" fmla="*/ 898617 h 6167223"/>
              <a:gd name="connsiteX2" fmla="*/ 3923928 w 3923928"/>
              <a:gd name="connsiteY2" fmla="*/ 6167223 h 6167223"/>
              <a:gd name="connsiteX3" fmla="*/ 0 w 3923928"/>
              <a:gd name="connsiteY3" fmla="*/ 6167223 h 6167223"/>
              <a:gd name="connsiteX4" fmla="*/ 71252 w 3923928"/>
              <a:gd name="connsiteY4" fmla="*/ 934243 h 6167223"/>
              <a:gd name="connsiteX0" fmla="*/ 71252 w 3923928"/>
              <a:gd name="connsiteY0" fmla="*/ 1194473 h 6427453"/>
              <a:gd name="connsiteX1" fmla="*/ 3923928 w 3923928"/>
              <a:gd name="connsiteY1" fmla="*/ 1158847 h 6427453"/>
              <a:gd name="connsiteX2" fmla="*/ 3923928 w 3923928"/>
              <a:gd name="connsiteY2" fmla="*/ 6427453 h 6427453"/>
              <a:gd name="connsiteX3" fmla="*/ 0 w 3923928"/>
              <a:gd name="connsiteY3" fmla="*/ 6427453 h 6427453"/>
              <a:gd name="connsiteX4" fmla="*/ 71252 w 3923928"/>
              <a:gd name="connsiteY4" fmla="*/ 1194473 h 6427453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71252 w 3923928"/>
              <a:gd name="connsiteY4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71252 w 3923928"/>
              <a:gd name="connsiteY4" fmla="*/ 1198495 h 6431475"/>
              <a:gd name="connsiteX0" fmla="*/ 86213 w 3938889"/>
              <a:gd name="connsiteY0" fmla="*/ 1198495 h 6431475"/>
              <a:gd name="connsiteX1" fmla="*/ 3938889 w 3938889"/>
              <a:gd name="connsiteY1" fmla="*/ 1162869 h 6431475"/>
              <a:gd name="connsiteX2" fmla="*/ 3938889 w 3938889"/>
              <a:gd name="connsiteY2" fmla="*/ 6431475 h 6431475"/>
              <a:gd name="connsiteX3" fmla="*/ 14961 w 3938889"/>
              <a:gd name="connsiteY3" fmla="*/ 6431475 h 6431475"/>
              <a:gd name="connsiteX4" fmla="*/ 2501975 w 3938889"/>
              <a:gd name="connsiteY4" fmla="*/ 1378524 h 6431475"/>
              <a:gd name="connsiteX5" fmla="*/ 86213 w 3938889"/>
              <a:gd name="connsiteY5" fmla="*/ 1198495 h 6431475"/>
              <a:gd name="connsiteX0" fmla="*/ 84139 w 3936815"/>
              <a:gd name="connsiteY0" fmla="*/ 1198495 h 6431475"/>
              <a:gd name="connsiteX1" fmla="*/ 3936815 w 3936815"/>
              <a:gd name="connsiteY1" fmla="*/ 1162869 h 6431475"/>
              <a:gd name="connsiteX2" fmla="*/ 3936815 w 3936815"/>
              <a:gd name="connsiteY2" fmla="*/ 6431475 h 6431475"/>
              <a:gd name="connsiteX3" fmla="*/ 12887 w 3936815"/>
              <a:gd name="connsiteY3" fmla="*/ 6431475 h 6431475"/>
              <a:gd name="connsiteX4" fmla="*/ 2963038 w 3936815"/>
              <a:gd name="connsiteY4" fmla="*/ 927262 h 6431475"/>
              <a:gd name="connsiteX5" fmla="*/ 84139 w 3936815"/>
              <a:gd name="connsiteY5" fmla="*/ 1198495 h 6431475"/>
              <a:gd name="connsiteX0" fmla="*/ 80805 w 3933481"/>
              <a:gd name="connsiteY0" fmla="*/ 1198495 h 6431475"/>
              <a:gd name="connsiteX1" fmla="*/ 3933481 w 3933481"/>
              <a:gd name="connsiteY1" fmla="*/ 1162869 h 6431475"/>
              <a:gd name="connsiteX2" fmla="*/ 3933481 w 3933481"/>
              <a:gd name="connsiteY2" fmla="*/ 6431475 h 6431475"/>
              <a:gd name="connsiteX3" fmla="*/ 9553 w 3933481"/>
              <a:gd name="connsiteY3" fmla="*/ 6431475 h 6431475"/>
              <a:gd name="connsiteX4" fmla="*/ 2959704 w 3933481"/>
              <a:gd name="connsiteY4" fmla="*/ 927262 h 6431475"/>
              <a:gd name="connsiteX5" fmla="*/ 80805 w 3933481"/>
              <a:gd name="connsiteY5" fmla="*/ 1198495 h 6431475"/>
              <a:gd name="connsiteX0" fmla="*/ 80805 w 3933481"/>
              <a:gd name="connsiteY0" fmla="*/ 1198495 h 6431475"/>
              <a:gd name="connsiteX1" fmla="*/ 3933481 w 3933481"/>
              <a:gd name="connsiteY1" fmla="*/ 1162869 h 6431475"/>
              <a:gd name="connsiteX2" fmla="*/ 3933481 w 3933481"/>
              <a:gd name="connsiteY2" fmla="*/ 6431475 h 6431475"/>
              <a:gd name="connsiteX3" fmla="*/ 9553 w 3933481"/>
              <a:gd name="connsiteY3" fmla="*/ 6431475 h 6431475"/>
              <a:gd name="connsiteX4" fmla="*/ 2959704 w 3933481"/>
              <a:gd name="connsiteY4" fmla="*/ 927262 h 6431475"/>
              <a:gd name="connsiteX5" fmla="*/ 80805 w 3933481"/>
              <a:gd name="connsiteY5" fmla="*/ 1198495 h 6431475"/>
              <a:gd name="connsiteX0" fmla="*/ 80805 w 3933481"/>
              <a:gd name="connsiteY0" fmla="*/ 1198495 h 6431475"/>
              <a:gd name="connsiteX1" fmla="*/ 3933481 w 3933481"/>
              <a:gd name="connsiteY1" fmla="*/ 1162869 h 6431475"/>
              <a:gd name="connsiteX2" fmla="*/ 3933481 w 3933481"/>
              <a:gd name="connsiteY2" fmla="*/ 6431475 h 6431475"/>
              <a:gd name="connsiteX3" fmla="*/ 9553 w 3933481"/>
              <a:gd name="connsiteY3" fmla="*/ 6431475 h 6431475"/>
              <a:gd name="connsiteX4" fmla="*/ 2959704 w 3933481"/>
              <a:gd name="connsiteY4" fmla="*/ 927262 h 6431475"/>
              <a:gd name="connsiteX5" fmla="*/ 80805 w 3933481"/>
              <a:gd name="connsiteY5" fmla="*/ 1198495 h 6431475"/>
              <a:gd name="connsiteX0" fmla="*/ 80656 w 3933332"/>
              <a:gd name="connsiteY0" fmla="*/ 1198495 h 6431475"/>
              <a:gd name="connsiteX1" fmla="*/ 3933332 w 3933332"/>
              <a:gd name="connsiteY1" fmla="*/ 1162869 h 6431475"/>
              <a:gd name="connsiteX2" fmla="*/ 3933332 w 3933332"/>
              <a:gd name="connsiteY2" fmla="*/ 6431475 h 6431475"/>
              <a:gd name="connsiteX3" fmla="*/ 9404 w 3933332"/>
              <a:gd name="connsiteY3" fmla="*/ 6431475 h 6431475"/>
              <a:gd name="connsiteX4" fmla="*/ 3030807 w 3933332"/>
              <a:gd name="connsiteY4" fmla="*/ 939137 h 6431475"/>
              <a:gd name="connsiteX5" fmla="*/ 80656 w 3933332"/>
              <a:gd name="connsiteY5" fmla="*/ 1198495 h 6431475"/>
              <a:gd name="connsiteX0" fmla="*/ 80284 w 3932960"/>
              <a:gd name="connsiteY0" fmla="*/ 1198495 h 6431475"/>
              <a:gd name="connsiteX1" fmla="*/ 3932960 w 3932960"/>
              <a:gd name="connsiteY1" fmla="*/ 1162869 h 6431475"/>
              <a:gd name="connsiteX2" fmla="*/ 3932960 w 3932960"/>
              <a:gd name="connsiteY2" fmla="*/ 6431475 h 6431475"/>
              <a:gd name="connsiteX3" fmla="*/ 9032 w 3932960"/>
              <a:gd name="connsiteY3" fmla="*/ 6431475 h 6431475"/>
              <a:gd name="connsiteX4" fmla="*/ 3030435 w 3932960"/>
              <a:gd name="connsiteY4" fmla="*/ 939137 h 6431475"/>
              <a:gd name="connsiteX5" fmla="*/ 80284 w 3932960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3021403 w 3923928"/>
              <a:gd name="connsiteY4" fmla="*/ 939137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3021403 w 3923928"/>
              <a:gd name="connsiteY4" fmla="*/ 939137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3045153 w 3923928"/>
              <a:gd name="connsiteY4" fmla="*/ 1141018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867023 w 3923928"/>
              <a:gd name="connsiteY4" fmla="*/ 915387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867023 w 3923928"/>
              <a:gd name="connsiteY4" fmla="*/ 915387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867023 w 3923928"/>
              <a:gd name="connsiteY4" fmla="*/ 915387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962026 w 3923928"/>
              <a:gd name="connsiteY4" fmla="*/ 939138 h 6431475"/>
              <a:gd name="connsiteX5" fmla="*/ 71252 w 3923928"/>
              <a:gd name="connsiteY5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962026 w 3923928"/>
              <a:gd name="connsiteY4" fmla="*/ 939138 h 6431475"/>
              <a:gd name="connsiteX5" fmla="*/ 71252 w 3923928"/>
              <a:gd name="connsiteY5" fmla="*/ 1198495 h 6431475"/>
              <a:gd name="connsiteX0" fmla="*/ 93843 w 3946519"/>
              <a:gd name="connsiteY0" fmla="*/ 1198495 h 6431475"/>
              <a:gd name="connsiteX1" fmla="*/ 3946519 w 3946519"/>
              <a:gd name="connsiteY1" fmla="*/ 1162869 h 6431475"/>
              <a:gd name="connsiteX2" fmla="*/ 3946519 w 3946519"/>
              <a:gd name="connsiteY2" fmla="*/ 6431475 h 6431475"/>
              <a:gd name="connsiteX3" fmla="*/ 22591 w 3946519"/>
              <a:gd name="connsiteY3" fmla="*/ 6431475 h 6431475"/>
              <a:gd name="connsiteX4" fmla="*/ 2367101 w 3946519"/>
              <a:gd name="connsiteY4" fmla="*/ 4240478 h 6431475"/>
              <a:gd name="connsiteX5" fmla="*/ 2984617 w 3946519"/>
              <a:gd name="connsiteY5" fmla="*/ 939138 h 6431475"/>
              <a:gd name="connsiteX6" fmla="*/ 93843 w 3946519"/>
              <a:gd name="connsiteY6" fmla="*/ 1198495 h 6431475"/>
              <a:gd name="connsiteX0" fmla="*/ 91363 w 3944039"/>
              <a:gd name="connsiteY0" fmla="*/ 1198495 h 6431475"/>
              <a:gd name="connsiteX1" fmla="*/ 3944039 w 3944039"/>
              <a:gd name="connsiteY1" fmla="*/ 1162869 h 6431475"/>
              <a:gd name="connsiteX2" fmla="*/ 3944039 w 3944039"/>
              <a:gd name="connsiteY2" fmla="*/ 6431475 h 6431475"/>
              <a:gd name="connsiteX3" fmla="*/ 20111 w 3944039"/>
              <a:gd name="connsiteY3" fmla="*/ 6431475 h 6431475"/>
              <a:gd name="connsiteX4" fmla="*/ 2649629 w 3944039"/>
              <a:gd name="connsiteY4" fmla="*/ 4442359 h 6431475"/>
              <a:gd name="connsiteX5" fmla="*/ 2982137 w 3944039"/>
              <a:gd name="connsiteY5" fmla="*/ 939138 h 6431475"/>
              <a:gd name="connsiteX6" fmla="*/ 91363 w 3944039"/>
              <a:gd name="connsiteY6" fmla="*/ 1198495 h 6431475"/>
              <a:gd name="connsiteX0" fmla="*/ 91363 w 3944039"/>
              <a:gd name="connsiteY0" fmla="*/ 1198495 h 6431475"/>
              <a:gd name="connsiteX1" fmla="*/ 3944039 w 3944039"/>
              <a:gd name="connsiteY1" fmla="*/ 1162869 h 6431475"/>
              <a:gd name="connsiteX2" fmla="*/ 3944039 w 3944039"/>
              <a:gd name="connsiteY2" fmla="*/ 6431475 h 6431475"/>
              <a:gd name="connsiteX3" fmla="*/ 20111 w 3944039"/>
              <a:gd name="connsiteY3" fmla="*/ 6431475 h 6431475"/>
              <a:gd name="connsiteX4" fmla="*/ 2649629 w 3944039"/>
              <a:gd name="connsiteY4" fmla="*/ 4442359 h 6431475"/>
              <a:gd name="connsiteX5" fmla="*/ 2982137 w 3944039"/>
              <a:gd name="connsiteY5" fmla="*/ 939138 h 6431475"/>
              <a:gd name="connsiteX6" fmla="*/ 91363 w 3944039"/>
              <a:gd name="connsiteY6" fmla="*/ 1198495 h 6431475"/>
              <a:gd name="connsiteX0" fmla="*/ 91363 w 3944039"/>
              <a:gd name="connsiteY0" fmla="*/ 1198495 h 6431475"/>
              <a:gd name="connsiteX1" fmla="*/ 3944039 w 3944039"/>
              <a:gd name="connsiteY1" fmla="*/ 1162869 h 6431475"/>
              <a:gd name="connsiteX2" fmla="*/ 3944039 w 3944039"/>
              <a:gd name="connsiteY2" fmla="*/ 6431475 h 6431475"/>
              <a:gd name="connsiteX3" fmla="*/ 20111 w 3944039"/>
              <a:gd name="connsiteY3" fmla="*/ 6431475 h 6431475"/>
              <a:gd name="connsiteX4" fmla="*/ 2649629 w 3944039"/>
              <a:gd name="connsiteY4" fmla="*/ 4442359 h 6431475"/>
              <a:gd name="connsiteX5" fmla="*/ 2982137 w 3944039"/>
              <a:gd name="connsiteY5" fmla="*/ 939138 h 6431475"/>
              <a:gd name="connsiteX6" fmla="*/ 91363 w 3944039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29518 w 3923928"/>
              <a:gd name="connsiteY4" fmla="*/ 4442359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198495 h 6431475"/>
              <a:gd name="connsiteX1" fmla="*/ 3923928 w 3923928"/>
              <a:gd name="connsiteY1" fmla="*/ 1162869 h 6431475"/>
              <a:gd name="connsiteX2" fmla="*/ 3923928 w 3923928"/>
              <a:gd name="connsiteY2" fmla="*/ 6431475 h 6431475"/>
              <a:gd name="connsiteX3" fmla="*/ 0 w 3923928"/>
              <a:gd name="connsiteY3" fmla="*/ 6431475 h 6431475"/>
              <a:gd name="connsiteX4" fmla="*/ 2688895 w 3923928"/>
              <a:gd name="connsiteY4" fmla="*/ 4466110 h 6431475"/>
              <a:gd name="connsiteX5" fmla="*/ 2962026 w 3923928"/>
              <a:gd name="connsiteY5" fmla="*/ 939138 h 6431475"/>
              <a:gd name="connsiteX6" fmla="*/ 71252 w 3923928"/>
              <a:gd name="connsiteY6" fmla="*/ 1198495 h 6431475"/>
              <a:gd name="connsiteX0" fmla="*/ 71252 w 3923928"/>
              <a:gd name="connsiteY0" fmla="*/ 1324598 h 6557578"/>
              <a:gd name="connsiteX1" fmla="*/ 3923928 w 3923928"/>
              <a:gd name="connsiteY1" fmla="*/ 1075216 h 6557578"/>
              <a:gd name="connsiteX2" fmla="*/ 3923928 w 3923928"/>
              <a:gd name="connsiteY2" fmla="*/ 6557578 h 6557578"/>
              <a:gd name="connsiteX3" fmla="*/ 0 w 3923928"/>
              <a:gd name="connsiteY3" fmla="*/ 6557578 h 6557578"/>
              <a:gd name="connsiteX4" fmla="*/ 2688895 w 3923928"/>
              <a:gd name="connsiteY4" fmla="*/ 4592213 h 6557578"/>
              <a:gd name="connsiteX5" fmla="*/ 2962026 w 3923928"/>
              <a:gd name="connsiteY5" fmla="*/ 1065241 h 6557578"/>
              <a:gd name="connsiteX6" fmla="*/ 71252 w 3923928"/>
              <a:gd name="connsiteY6" fmla="*/ 1324598 h 6557578"/>
              <a:gd name="connsiteX0" fmla="*/ 71252 w 3923928"/>
              <a:gd name="connsiteY0" fmla="*/ 1190592 h 6423572"/>
              <a:gd name="connsiteX1" fmla="*/ 3923928 w 3923928"/>
              <a:gd name="connsiteY1" fmla="*/ 941210 h 6423572"/>
              <a:gd name="connsiteX2" fmla="*/ 3923928 w 3923928"/>
              <a:gd name="connsiteY2" fmla="*/ 6423572 h 6423572"/>
              <a:gd name="connsiteX3" fmla="*/ 0 w 3923928"/>
              <a:gd name="connsiteY3" fmla="*/ 6423572 h 6423572"/>
              <a:gd name="connsiteX4" fmla="*/ 2688895 w 3923928"/>
              <a:gd name="connsiteY4" fmla="*/ 4458207 h 6423572"/>
              <a:gd name="connsiteX5" fmla="*/ 2962026 w 3923928"/>
              <a:gd name="connsiteY5" fmla="*/ 931235 h 6423572"/>
              <a:gd name="connsiteX6" fmla="*/ 71252 w 3923928"/>
              <a:gd name="connsiteY6" fmla="*/ 1190592 h 6423572"/>
              <a:gd name="connsiteX0" fmla="*/ 71252 w 3923928"/>
              <a:gd name="connsiteY0" fmla="*/ 1247542 h 6480522"/>
              <a:gd name="connsiteX1" fmla="*/ 3923928 w 3923928"/>
              <a:gd name="connsiteY1" fmla="*/ 903157 h 6480522"/>
              <a:gd name="connsiteX2" fmla="*/ 3923928 w 3923928"/>
              <a:gd name="connsiteY2" fmla="*/ 6480522 h 6480522"/>
              <a:gd name="connsiteX3" fmla="*/ 0 w 3923928"/>
              <a:gd name="connsiteY3" fmla="*/ 6480522 h 6480522"/>
              <a:gd name="connsiteX4" fmla="*/ 2688895 w 3923928"/>
              <a:gd name="connsiteY4" fmla="*/ 4515157 h 6480522"/>
              <a:gd name="connsiteX5" fmla="*/ 2962026 w 3923928"/>
              <a:gd name="connsiteY5" fmla="*/ 988185 h 6480522"/>
              <a:gd name="connsiteX6" fmla="*/ 71252 w 3923928"/>
              <a:gd name="connsiteY6" fmla="*/ 1247542 h 6480522"/>
              <a:gd name="connsiteX0" fmla="*/ 71252 w 3923928"/>
              <a:gd name="connsiteY0" fmla="*/ 1222572 h 6455552"/>
              <a:gd name="connsiteX1" fmla="*/ 3923928 w 3923928"/>
              <a:gd name="connsiteY1" fmla="*/ 878187 h 6455552"/>
              <a:gd name="connsiteX2" fmla="*/ 3923928 w 3923928"/>
              <a:gd name="connsiteY2" fmla="*/ 6455552 h 6455552"/>
              <a:gd name="connsiteX3" fmla="*/ 0 w 3923928"/>
              <a:gd name="connsiteY3" fmla="*/ 6455552 h 6455552"/>
              <a:gd name="connsiteX4" fmla="*/ 2688895 w 3923928"/>
              <a:gd name="connsiteY4" fmla="*/ 4490187 h 6455552"/>
              <a:gd name="connsiteX5" fmla="*/ 2962026 w 3923928"/>
              <a:gd name="connsiteY5" fmla="*/ 963215 h 6455552"/>
              <a:gd name="connsiteX6" fmla="*/ 71252 w 3923928"/>
              <a:gd name="connsiteY6" fmla="*/ 1222572 h 6455552"/>
              <a:gd name="connsiteX0" fmla="*/ 71252 w 4137684"/>
              <a:gd name="connsiteY0" fmla="*/ 1023047 h 6256027"/>
              <a:gd name="connsiteX1" fmla="*/ 4137684 w 4137684"/>
              <a:gd name="connsiteY1" fmla="*/ 1034921 h 6256027"/>
              <a:gd name="connsiteX2" fmla="*/ 3923928 w 4137684"/>
              <a:gd name="connsiteY2" fmla="*/ 6256027 h 6256027"/>
              <a:gd name="connsiteX3" fmla="*/ 0 w 4137684"/>
              <a:gd name="connsiteY3" fmla="*/ 6256027 h 6256027"/>
              <a:gd name="connsiteX4" fmla="*/ 2688895 w 4137684"/>
              <a:gd name="connsiteY4" fmla="*/ 4290662 h 6256027"/>
              <a:gd name="connsiteX5" fmla="*/ 2962026 w 4137684"/>
              <a:gd name="connsiteY5" fmla="*/ 763690 h 6256027"/>
              <a:gd name="connsiteX6" fmla="*/ 71252 w 4137684"/>
              <a:gd name="connsiteY6" fmla="*/ 1023047 h 6256027"/>
              <a:gd name="connsiteX0" fmla="*/ 71252 w 4137684"/>
              <a:gd name="connsiteY0" fmla="*/ 1073347 h 6306327"/>
              <a:gd name="connsiteX1" fmla="*/ 4137684 w 4137684"/>
              <a:gd name="connsiteY1" fmla="*/ 1085221 h 6306327"/>
              <a:gd name="connsiteX2" fmla="*/ 3923928 w 4137684"/>
              <a:gd name="connsiteY2" fmla="*/ 6306327 h 6306327"/>
              <a:gd name="connsiteX3" fmla="*/ 0 w 4137684"/>
              <a:gd name="connsiteY3" fmla="*/ 6306327 h 6306327"/>
              <a:gd name="connsiteX4" fmla="*/ 2688895 w 4137684"/>
              <a:gd name="connsiteY4" fmla="*/ 4340962 h 6306327"/>
              <a:gd name="connsiteX5" fmla="*/ 2962026 w 4137684"/>
              <a:gd name="connsiteY5" fmla="*/ 813990 h 6306327"/>
              <a:gd name="connsiteX6" fmla="*/ 71252 w 4137684"/>
              <a:gd name="connsiteY6" fmla="*/ 1073347 h 6306327"/>
              <a:gd name="connsiteX0" fmla="*/ 71252 w 4149559"/>
              <a:gd name="connsiteY0" fmla="*/ 1073347 h 6306327"/>
              <a:gd name="connsiteX1" fmla="*/ 4137684 w 4149559"/>
              <a:gd name="connsiteY1" fmla="*/ 1085221 h 6306327"/>
              <a:gd name="connsiteX2" fmla="*/ 4149559 w 4149559"/>
              <a:gd name="connsiteY2" fmla="*/ 6306327 h 6306327"/>
              <a:gd name="connsiteX3" fmla="*/ 0 w 4149559"/>
              <a:gd name="connsiteY3" fmla="*/ 6306327 h 6306327"/>
              <a:gd name="connsiteX4" fmla="*/ 2688895 w 4149559"/>
              <a:gd name="connsiteY4" fmla="*/ 4340962 h 6306327"/>
              <a:gd name="connsiteX5" fmla="*/ 2962026 w 4149559"/>
              <a:gd name="connsiteY5" fmla="*/ 813990 h 6306327"/>
              <a:gd name="connsiteX6" fmla="*/ 71252 w 4149559"/>
              <a:gd name="connsiteY6" fmla="*/ 1073347 h 630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9559" h="6306327">
                <a:moveTo>
                  <a:pt x="71252" y="1073347"/>
                </a:moveTo>
                <a:cubicBezTo>
                  <a:pt x="789420" y="-240856"/>
                  <a:pt x="2932630" y="-474406"/>
                  <a:pt x="4137684" y="1085221"/>
                </a:cubicBezTo>
                <a:cubicBezTo>
                  <a:pt x="4141642" y="2825590"/>
                  <a:pt x="4145601" y="4565958"/>
                  <a:pt x="4149559" y="6306327"/>
                </a:cubicBezTo>
                <a:lnTo>
                  <a:pt x="0" y="6306327"/>
                </a:lnTo>
                <a:cubicBezTo>
                  <a:pt x="841169" y="5858033"/>
                  <a:pt x="1838964" y="5185098"/>
                  <a:pt x="2688895" y="4340962"/>
                </a:cubicBezTo>
                <a:cubicBezTo>
                  <a:pt x="3313195" y="3769958"/>
                  <a:pt x="4051443" y="1964234"/>
                  <a:pt x="2962026" y="813990"/>
                </a:cubicBezTo>
                <a:cubicBezTo>
                  <a:pt x="1480724" y="-443132"/>
                  <a:pt x="342406" y="753029"/>
                  <a:pt x="71252" y="1073347"/>
                </a:cubicBezTo>
                <a:close/>
              </a:path>
            </a:pathLst>
          </a:custGeom>
          <a:gradFill flip="none" rotWithShape="1">
            <a:gsLst>
              <a:gs pos="3000">
                <a:schemeClr val="tx2">
                  <a:lumMod val="20000"/>
                  <a:lumOff val="80000"/>
                  <a:alpha val="0"/>
                </a:schemeClr>
              </a:gs>
              <a:gs pos="34000">
                <a:srgbClr val="00B0F0">
                  <a:shade val="67500"/>
                  <a:satMod val="115000"/>
                  <a:alpha val="27000"/>
                </a:srgbClr>
              </a:gs>
              <a:gs pos="79000">
                <a:srgbClr val="00B0F5">
                  <a:alpha val="0"/>
                </a:srgbClr>
              </a:gs>
              <a:gs pos="100000">
                <a:srgbClr val="00B0F0">
                  <a:shade val="100000"/>
                  <a:satMod val="115000"/>
                  <a:alpha val="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3"/>
          <p:cNvSpPr/>
          <p:nvPr/>
        </p:nvSpPr>
        <p:spPr>
          <a:xfrm>
            <a:off x="6644933" y="4191725"/>
            <a:ext cx="2519106" cy="2666276"/>
          </a:xfrm>
          <a:custGeom>
            <a:avLst/>
            <a:gdLst>
              <a:gd name="connsiteX0" fmla="*/ 0 w 3259807"/>
              <a:gd name="connsiteY0" fmla="*/ 0 h 3153164"/>
              <a:gd name="connsiteX1" fmla="*/ 3259807 w 3259807"/>
              <a:gd name="connsiteY1" fmla="*/ 0 h 3153164"/>
              <a:gd name="connsiteX2" fmla="*/ 3259807 w 3259807"/>
              <a:gd name="connsiteY2" fmla="*/ 3153164 h 3153164"/>
              <a:gd name="connsiteX3" fmla="*/ 0 w 3259807"/>
              <a:gd name="connsiteY3" fmla="*/ 3153164 h 3153164"/>
              <a:gd name="connsiteX4" fmla="*/ 0 w 3259807"/>
              <a:gd name="connsiteY4" fmla="*/ 0 h 3153164"/>
              <a:gd name="connsiteX0" fmla="*/ 2030681 w 3259807"/>
              <a:gd name="connsiteY0" fmla="*/ 1733798 h 3153164"/>
              <a:gd name="connsiteX1" fmla="*/ 3259807 w 3259807"/>
              <a:gd name="connsiteY1" fmla="*/ 0 h 3153164"/>
              <a:gd name="connsiteX2" fmla="*/ 3259807 w 3259807"/>
              <a:gd name="connsiteY2" fmla="*/ 3153164 h 3153164"/>
              <a:gd name="connsiteX3" fmla="*/ 0 w 3259807"/>
              <a:gd name="connsiteY3" fmla="*/ 3153164 h 3153164"/>
              <a:gd name="connsiteX4" fmla="*/ 2030681 w 3259807"/>
              <a:gd name="connsiteY4" fmla="*/ 1733798 h 3153164"/>
              <a:gd name="connsiteX0" fmla="*/ 2030681 w 3259807"/>
              <a:gd name="connsiteY0" fmla="*/ 1733798 h 3153164"/>
              <a:gd name="connsiteX1" fmla="*/ 3259807 w 3259807"/>
              <a:gd name="connsiteY1" fmla="*/ 0 h 3153164"/>
              <a:gd name="connsiteX2" fmla="*/ 3259807 w 3259807"/>
              <a:gd name="connsiteY2" fmla="*/ 3153164 h 3153164"/>
              <a:gd name="connsiteX3" fmla="*/ 0 w 3259807"/>
              <a:gd name="connsiteY3" fmla="*/ 3153164 h 3153164"/>
              <a:gd name="connsiteX4" fmla="*/ 2030681 w 3259807"/>
              <a:gd name="connsiteY4" fmla="*/ 1733798 h 3153164"/>
              <a:gd name="connsiteX0" fmla="*/ 2220686 w 3259807"/>
              <a:gd name="connsiteY0" fmla="*/ 1864426 h 3153164"/>
              <a:gd name="connsiteX1" fmla="*/ 3259807 w 3259807"/>
              <a:gd name="connsiteY1" fmla="*/ 0 h 3153164"/>
              <a:gd name="connsiteX2" fmla="*/ 3259807 w 3259807"/>
              <a:gd name="connsiteY2" fmla="*/ 3153164 h 3153164"/>
              <a:gd name="connsiteX3" fmla="*/ 0 w 3259807"/>
              <a:gd name="connsiteY3" fmla="*/ 3153164 h 3153164"/>
              <a:gd name="connsiteX4" fmla="*/ 2220686 w 3259807"/>
              <a:gd name="connsiteY4" fmla="*/ 1864426 h 3153164"/>
              <a:gd name="connsiteX0" fmla="*/ 2054432 w 3093553"/>
              <a:gd name="connsiteY0" fmla="*/ 1864426 h 3153164"/>
              <a:gd name="connsiteX1" fmla="*/ 3093553 w 3093553"/>
              <a:gd name="connsiteY1" fmla="*/ 0 h 3153164"/>
              <a:gd name="connsiteX2" fmla="*/ 3093553 w 3093553"/>
              <a:gd name="connsiteY2" fmla="*/ 3153164 h 3153164"/>
              <a:gd name="connsiteX3" fmla="*/ 0 w 3093553"/>
              <a:gd name="connsiteY3" fmla="*/ 3153164 h 3153164"/>
              <a:gd name="connsiteX4" fmla="*/ 2054432 w 3093553"/>
              <a:gd name="connsiteY4" fmla="*/ 1864426 h 3153164"/>
              <a:gd name="connsiteX0" fmla="*/ 2054432 w 3093553"/>
              <a:gd name="connsiteY0" fmla="*/ 1864426 h 3153164"/>
              <a:gd name="connsiteX1" fmla="*/ 3093553 w 3093553"/>
              <a:gd name="connsiteY1" fmla="*/ 0 h 3153164"/>
              <a:gd name="connsiteX2" fmla="*/ 3093553 w 3093553"/>
              <a:gd name="connsiteY2" fmla="*/ 3153164 h 3153164"/>
              <a:gd name="connsiteX3" fmla="*/ 0 w 3093553"/>
              <a:gd name="connsiteY3" fmla="*/ 3153164 h 3153164"/>
              <a:gd name="connsiteX4" fmla="*/ 2054432 w 3093553"/>
              <a:gd name="connsiteY4" fmla="*/ 1864426 h 3153164"/>
              <a:gd name="connsiteX0" fmla="*/ 2054432 w 3093553"/>
              <a:gd name="connsiteY0" fmla="*/ 1864426 h 3153164"/>
              <a:gd name="connsiteX1" fmla="*/ 3093553 w 3093553"/>
              <a:gd name="connsiteY1" fmla="*/ 0 h 3153164"/>
              <a:gd name="connsiteX2" fmla="*/ 3093553 w 3093553"/>
              <a:gd name="connsiteY2" fmla="*/ 3153164 h 3153164"/>
              <a:gd name="connsiteX3" fmla="*/ 0 w 3093553"/>
              <a:gd name="connsiteY3" fmla="*/ 3153164 h 3153164"/>
              <a:gd name="connsiteX4" fmla="*/ 2054432 w 3093553"/>
              <a:gd name="connsiteY4" fmla="*/ 1864426 h 3153164"/>
              <a:gd name="connsiteX0" fmla="*/ 2054432 w 3105428"/>
              <a:gd name="connsiteY0" fmla="*/ 1484415 h 2773153"/>
              <a:gd name="connsiteX1" fmla="*/ 3105428 w 3105428"/>
              <a:gd name="connsiteY1" fmla="*/ 0 h 2773153"/>
              <a:gd name="connsiteX2" fmla="*/ 3093553 w 3105428"/>
              <a:gd name="connsiteY2" fmla="*/ 2773153 h 2773153"/>
              <a:gd name="connsiteX3" fmla="*/ 0 w 3105428"/>
              <a:gd name="connsiteY3" fmla="*/ 2773153 h 2773153"/>
              <a:gd name="connsiteX4" fmla="*/ 2054432 w 3105428"/>
              <a:gd name="connsiteY4" fmla="*/ 1484415 h 2773153"/>
              <a:gd name="connsiteX0" fmla="*/ 1971304 w 3105428"/>
              <a:gd name="connsiteY0" fmla="*/ 1615044 h 2773153"/>
              <a:gd name="connsiteX1" fmla="*/ 3105428 w 3105428"/>
              <a:gd name="connsiteY1" fmla="*/ 0 h 2773153"/>
              <a:gd name="connsiteX2" fmla="*/ 3093553 w 3105428"/>
              <a:gd name="connsiteY2" fmla="*/ 2773153 h 2773153"/>
              <a:gd name="connsiteX3" fmla="*/ 0 w 3105428"/>
              <a:gd name="connsiteY3" fmla="*/ 2773153 h 2773153"/>
              <a:gd name="connsiteX4" fmla="*/ 1971304 w 3105428"/>
              <a:gd name="connsiteY4" fmla="*/ 1615044 h 2773153"/>
              <a:gd name="connsiteX0" fmla="*/ 2042556 w 3105428"/>
              <a:gd name="connsiteY0" fmla="*/ 1745672 h 2773153"/>
              <a:gd name="connsiteX1" fmla="*/ 3105428 w 3105428"/>
              <a:gd name="connsiteY1" fmla="*/ 0 h 2773153"/>
              <a:gd name="connsiteX2" fmla="*/ 3093553 w 3105428"/>
              <a:gd name="connsiteY2" fmla="*/ 2773153 h 2773153"/>
              <a:gd name="connsiteX3" fmla="*/ 0 w 3105428"/>
              <a:gd name="connsiteY3" fmla="*/ 2773153 h 2773153"/>
              <a:gd name="connsiteX4" fmla="*/ 2042556 w 3105428"/>
              <a:gd name="connsiteY4" fmla="*/ 1745672 h 2773153"/>
              <a:gd name="connsiteX0" fmla="*/ 2042556 w 3105428"/>
              <a:gd name="connsiteY0" fmla="*/ 1745672 h 2773153"/>
              <a:gd name="connsiteX1" fmla="*/ 3105428 w 3105428"/>
              <a:gd name="connsiteY1" fmla="*/ 0 h 2773153"/>
              <a:gd name="connsiteX2" fmla="*/ 3093553 w 3105428"/>
              <a:gd name="connsiteY2" fmla="*/ 2773153 h 2773153"/>
              <a:gd name="connsiteX3" fmla="*/ 0 w 3105428"/>
              <a:gd name="connsiteY3" fmla="*/ 2773153 h 2773153"/>
              <a:gd name="connsiteX4" fmla="*/ 2042556 w 3105428"/>
              <a:gd name="connsiteY4" fmla="*/ 1745672 h 2773153"/>
              <a:gd name="connsiteX0" fmla="*/ 1543792 w 2606664"/>
              <a:gd name="connsiteY0" fmla="*/ 1745672 h 2785029"/>
              <a:gd name="connsiteX1" fmla="*/ 2606664 w 2606664"/>
              <a:gd name="connsiteY1" fmla="*/ 0 h 2785029"/>
              <a:gd name="connsiteX2" fmla="*/ 2594789 w 2606664"/>
              <a:gd name="connsiteY2" fmla="*/ 2773153 h 2785029"/>
              <a:gd name="connsiteX3" fmla="*/ 0 w 2606664"/>
              <a:gd name="connsiteY3" fmla="*/ 2785029 h 2785029"/>
              <a:gd name="connsiteX4" fmla="*/ 1543792 w 2606664"/>
              <a:gd name="connsiteY4" fmla="*/ 1745672 h 2785029"/>
              <a:gd name="connsiteX0" fmla="*/ 1543792 w 2606664"/>
              <a:gd name="connsiteY0" fmla="*/ 1745672 h 2785029"/>
              <a:gd name="connsiteX1" fmla="*/ 2606664 w 2606664"/>
              <a:gd name="connsiteY1" fmla="*/ 0 h 2785029"/>
              <a:gd name="connsiteX2" fmla="*/ 2594789 w 2606664"/>
              <a:gd name="connsiteY2" fmla="*/ 2773153 h 2785029"/>
              <a:gd name="connsiteX3" fmla="*/ 0 w 2606664"/>
              <a:gd name="connsiteY3" fmla="*/ 2785029 h 2785029"/>
              <a:gd name="connsiteX4" fmla="*/ 1543792 w 2606664"/>
              <a:gd name="connsiteY4" fmla="*/ 1745672 h 2785029"/>
              <a:gd name="connsiteX0" fmla="*/ 1626919 w 2606664"/>
              <a:gd name="connsiteY0" fmla="*/ 1745672 h 2785029"/>
              <a:gd name="connsiteX1" fmla="*/ 2606664 w 2606664"/>
              <a:gd name="connsiteY1" fmla="*/ 0 h 2785029"/>
              <a:gd name="connsiteX2" fmla="*/ 2594789 w 2606664"/>
              <a:gd name="connsiteY2" fmla="*/ 2773153 h 2785029"/>
              <a:gd name="connsiteX3" fmla="*/ 0 w 2606664"/>
              <a:gd name="connsiteY3" fmla="*/ 2785029 h 2785029"/>
              <a:gd name="connsiteX4" fmla="*/ 1626919 w 2606664"/>
              <a:gd name="connsiteY4" fmla="*/ 1745672 h 2785029"/>
              <a:gd name="connsiteX0" fmla="*/ 0 w 2606664"/>
              <a:gd name="connsiteY0" fmla="*/ 2785029 h 2785029"/>
              <a:gd name="connsiteX1" fmla="*/ 2606664 w 2606664"/>
              <a:gd name="connsiteY1" fmla="*/ 0 h 2785029"/>
              <a:gd name="connsiteX2" fmla="*/ 2594789 w 2606664"/>
              <a:gd name="connsiteY2" fmla="*/ 2773153 h 2785029"/>
              <a:gd name="connsiteX3" fmla="*/ 0 w 2606664"/>
              <a:gd name="connsiteY3" fmla="*/ 2785029 h 2785029"/>
              <a:gd name="connsiteX0" fmla="*/ 0 w 2606664"/>
              <a:gd name="connsiteY0" fmla="*/ 2785029 h 2785029"/>
              <a:gd name="connsiteX1" fmla="*/ 2606664 w 2606664"/>
              <a:gd name="connsiteY1" fmla="*/ 0 h 2785029"/>
              <a:gd name="connsiteX2" fmla="*/ 2594789 w 2606664"/>
              <a:gd name="connsiteY2" fmla="*/ 2773153 h 2785029"/>
              <a:gd name="connsiteX3" fmla="*/ 0 w 2606664"/>
              <a:gd name="connsiteY3" fmla="*/ 2785029 h 2785029"/>
              <a:gd name="connsiteX0" fmla="*/ 0 w 2606664"/>
              <a:gd name="connsiteY0" fmla="*/ 2785029 h 2785029"/>
              <a:gd name="connsiteX1" fmla="*/ 2606664 w 2606664"/>
              <a:gd name="connsiteY1" fmla="*/ 0 h 2785029"/>
              <a:gd name="connsiteX2" fmla="*/ 2594789 w 2606664"/>
              <a:gd name="connsiteY2" fmla="*/ 2773153 h 2785029"/>
              <a:gd name="connsiteX3" fmla="*/ 0 w 2606664"/>
              <a:gd name="connsiteY3" fmla="*/ 2785029 h 2785029"/>
              <a:gd name="connsiteX0" fmla="*/ 0 w 2606664"/>
              <a:gd name="connsiteY0" fmla="*/ 2785029 h 2785029"/>
              <a:gd name="connsiteX1" fmla="*/ 2606664 w 2606664"/>
              <a:gd name="connsiteY1" fmla="*/ 0 h 2785029"/>
              <a:gd name="connsiteX2" fmla="*/ 2594789 w 2606664"/>
              <a:gd name="connsiteY2" fmla="*/ 2773153 h 2785029"/>
              <a:gd name="connsiteX3" fmla="*/ 0 w 2606664"/>
              <a:gd name="connsiteY3" fmla="*/ 2785029 h 2785029"/>
              <a:gd name="connsiteX0" fmla="*/ 0 w 2606664"/>
              <a:gd name="connsiteY0" fmla="*/ 2785029 h 2785029"/>
              <a:gd name="connsiteX1" fmla="*/ 2606664 w 2606664"/>
              <a:gd name="connsiteY1" fmla="*/ 0 h 2785029"/>
              <a:gd name="connsiteX2" fmla="*/ 2594789 w 2606664"/>
              <a:gd name="connsiteY2" fmla="*/ 2773153 h 2785029"/>
              <a:gd name="connsiteX3" fmla="*/ 0 w 2606664"/>
              <a:gd name="connsiteY3" fmla="*/ 2785029 h 2785029"/>
              <a:gd name="connsiteX0" fmla="*/ 0 w 2523537"/>
              <a:gd name="connsiteY0" fmla="*/ 2773154 h 2773154"/>
              <a:gd name="connsiteX1" fmla="*/ 2523537 w 2523537"/>
              <a:gd name="connsiteY1" fmla="*/ 0 h 2773154"/>
              <a:gd name="connsiteX2" fmla="*/ 2511662 w 2523537"/>
              <a:gd name="connsiteY2" fmla="*/ 2773153 h 2773154"/>
              <a:gd name="connsiteX3" fmla="*/ 0 w 2523537"/>
              <a:gd name="connsiteY3" fmla="*/ 2773154 h 2773154"/>
              <a:gd name="connsiteX0" fmla="*/ 0 w 2523537"/>
              <a:gd name="connsiteY0" fmla="*/ 2773154 h 2773154"/>
              <a:gd name="connsiteX1" fmla="*/ 2523537 w 2523537"/>
              <a:gd name="connsiteY1" fmla="*/ 0 h 2773154"/>
              <a:gd name="connsiteX2" fmla="*/ 2511662 w 2523537"/>
              <a:gd name="connsiteY2" fmla="*/ 2773153 h 2773154"/>
              <a:gd name="connsiteX3" fmla="*/ 0 w 2523537"/>
              <a:gd name="connsiteY3" fmla="*/ 2773154 h 2773154"/>
              <a:gd name="connsiteX0" fmla="*/ 0 w 2523537"/>
              <a:gd name="connsiteY0" fmla="*/ 2666276 h 2666276"/>
              <a:gd name="connsiteX1" fmla="*/ 2523537 w 2523537"/>
              <a:gd name="connsiteY1" fmla="*/ 0 h 2666276"/>
              <a:gd name="connsiteX2" fmla="*/ 2511662 w 2523537"/>
              <a:gd name="connsiteY2" fmla="*/ 2666275 h 2666276"/>
              <a:gd name="connsiteX3" fmla="*/ 0 w 2523537"/>
              <a:gd name="connsiteY3" fmla="*/ 2666276 h 2666276"/>
              <a:gd name="connsiteX0" fmla="*/ 0 w 2523537"/>
              <a:gd name="connsiteY0" fmla="*/ 2666276 h 2666276"/>
              <a:gd name="connsiteX1" fmla="*/ 2523537 w 2523537"/>
              <a:gd name="connsiteY1" fmla="*/ 0 h 2666276"/>
              <a:gd name="connsiteX2" fmla="*/ 2511662 w 2523537"/>
              <a:gd name="connsiteY2" fmla="*/ 2666275 h 2666276"/>
              <a:gd name="connsiteX3" fmla="*/ 0 w 2523537"/>
              <a:gd name="connsiteY3" fmla="*/ 2666276 h 266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537" h="2666276">
                <a:moveTo>
                  <a:pt x="0" y="2666276"/>
                </a:moveTo>
                <a:cubicBezTo>
                  <a:pt x="785751" y="2204084"/>
                  <a:pt x="1889191" y="1391392"/>
                  <a:pt x="2523537" y="0"/>
                </a:cubicBezTo>
                <a:cubicBezTo>
                  <a:pt x="2519579" y="924384"/>
                  <a:pt x="2515620" y="1741891"/>
                  <a:pt x="2511662" y="2666275"/>
                </a:cubicBezTo>
                <a:lnTo>
                  <a:pt x="0" y="2666276"/>
                </a:ln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36000">
                <a:schemeClr val="bg1">
                  <a:alpha val="55000"/>
                </a:schemeClr>
              </a:gs>
              <a:gs pos="83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7504" y="1556792"/>
            <a:ext cx="8928992" cy="1656184"/>
          </a:xfrm>
          <a:prstGeom prst="roundRect">
            <a:avLst>
              <a:gd name="adj" fmla="val 8490"/>
            </a:avLst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1772816"/>
            <a:ext cx="8568952" cy="1343958"/>
          </a:xfrm>
          <a:prstGeom prst="rect">
            <a:avLst/>
          </a:prstGeom>
          <a:noFill/>
        </p:spPr>
        <p:txBody>
          <a:bodyPr wrap="square" lIns="0" rtlCol="0">
            <a:spAutoFit/>
            <a:scene3d>
              <a:camera prst="orthographicFront"/>
              <a:lightRig rig="threePt" dir="t"/>
            </a:scene3d>
            <a:sp3d contourW="44450">
              <a:bevelT w="1270"/>
              <a:contourClr>
                <a:schemeClr val="bg1"/>
              </a:contourClr>
            </a:sp3d>
          </a:bodyPr>
          <a:lstStyle/>
          <a:p>
            <a:pPr lvl="0" indent="-84138" algn="ctr" eaLnBrk="0" latinLnBrk="0" hangingPunct="0">
              <a:spcAft>
                <a:spcPts val="200"/>
              </a:spcAft>
              <a:defRPr/>
            </a:pPr>
            <a:r>
              <a:rPr lang="en-US" altLang="ko-KR" sz="2600" kern="10" spc="-50" dirty="0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2019</a:t>
            </a:r>
            <a:r>
              <a:rPr lang="ko-KR" altLang="en-US" sz="2600" kern="10" spc="-50" dirty="0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년 </a:t>
            </a:r>
            <a:r>
              <a:rPr lang="ko-KR" altLang="en-US" sz="2600" kern="10" spc="-50" dirty="0" err="1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군장병</a:t>
            </a:r>
            <a:r>
              <a:rPr lang="ko-KR" altLang="en-US" sz="2600" kern="10" spc="-50" dirty="0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 공개 </a:t>
            </a:r>
            <a:r>
              <a:rPr lang="en-US" altLang="ko-KR" sz="2600" kern="10" spc="-50" dirty="0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SW </a:t>
            </a:r>
            <a:r>
              <a:rPr lang="ko-KR" altLang="en-US" sz="2600" kern="10" spc="-50" dirty="0" err="1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집체교육</a:t>
            </a:r>
            <a:endParaRPr lang="en-US" altLang="ko-KR" sz="2600" kern="10" spc="-50" dirty="0">
              <a:ln w="3175" cmpd="sng">
                <a:noFill/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  <a:p>
            <a:pPr lvl="0" indent="-84138" algn="ctr" eaLnBrk="0" latinLnBrk="0" hangingPunct="0">
              <a:spcAft>
                <a:spcPts val="200"/>
              </a:spcAft>
              <a:defRPr/>
            </a:pPr>
            <a:r>
              <a:rPr lang="en-US" altLang="ko-KR" sz="2600" kern="10" spc="-50" dirty="0" err="1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IoT</a:t>
            </a:r>
            <a:r>
              <a:rPr lang="en-US" altLang="ko-KR" sz="2600" kern="10" spc="-50" dirty="0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600" kern="10" spc="-50" dirty="0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부문</a:t>
            </a:r>
            <a:endParaRPr lang="en-US" altLang="ko-KR" sz="2600" kern="10" spc="-50" dirty="0" smtClean="0">
              <a:ln w="3175" cmpd="sng">
                <a:noFill/>
                <a:prstDash val="solid"/>
                <a:miter lim="800000"/>
              </a:ln>
              <a:solidFill>
                <a:srgbClr val="1F497D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  <a:p>
            <a:pPr lvl="0" indent="-84138" algn="ctr" eaLnBrk="0" latinLnBrk="0" hangingPunct="0">
              <a:spcAft>
                <a:spcPts val="200"/>
              </a:spcAft>
              <a:defRPr/>
            </a:pPr>
            <a:r>
              <a:rPr lang="ko-KR" altLang="en-US" sz="2600" kern="10" spc="-50" dirty="0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스마트 욕조 </a:t>
            </a:r>
            <a:r>
              <a:rPr lang="ko-KR" altLang="en-US" sz="2600" kern="10" spc="-50" dirty="0" err="1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트레이</a:t>
            </a:r>
            <a:endParaRPr kumimoji="0" lang="ko-KR" altLang="en-US" sz="2600" b="0" i="0" u="none" strike="noStrike" kern="10" cap="none" spc="-50" normalizeH="0" baseline="0" noProof="0" dirty="0">
              <a:ln w="3175" cmpd="sng">
                <a:noFill/>
                <a:prstDash val="solid"/>
                <a:miter lim="800000"/>
              </a:ln>
              <a:solidFill>
                <a:sysClr val="windowText" lastClr="000000"/>
              </a:solidFill>
              <a:effectLst/>
              <a:uLnTx/>
              <a:uFillTx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1561" y="6396335"/>
            <a:ext cx="2040213" cy="461665"/>
          </a:xfrm>
          <a:prstGeom prst="rect">
            <a:avLst/>
          </a:prstGeom>
          <a:noFill/>
        </p:spPr>
        <p:txBody>
          <a:bodyPr wrap="square" lIns="0" rtlCol="0">
            <a:spAutoFit/>
            <a:scene3d>
              <a:camera prst="orthographicFront"/>
              <a:lightRig rig="threePt" dir="t"/>
            </a:scene3d>
            <a:sp3d contourW="44450">
              <a:bevelT w="1270"/>
              <a:contourClr>
                <a:schemeClr val="bg1"/>
              </a:contourClr>
            </a:sp3d>
          </a:bodyPr>
          <a:lstStyle/>
          <a:p>
            <a:pPr lvl="0" indent="-84138" algn="ctr" eaLnBrk="0" latinLnBrk="0" hangingPunct="0">
              <a:spcAft>
                <a:spcPts val="200"/>
              </a:spcAft>
              <a:defRPr/>
            </a:pPr>
            <a:r>
              <a:rPr lang="en-US" altLang="ko-KR" sz="2400" kern="10" spc="-50" dirty="0" smtClean="0">
                <a:ln w="3175" cmpd="sng">
                  <a:noFill/>
                  <a:prstDash val="solid"/>
                  <a:miter lim="800000"/>
                </a:ln>
                <a:solidFill>
                  <a:srgbClr val="1F497D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2019. 10. 25</a:t>
            </a:r>
            <a:endParaRPr kumimoji="0" lang="ko-KR" altLang="en-US" sz="2400" b="0" i="0" u="none" strike="noStrike" kern="10" cap="none" spc="-50" normalizeH="0" baseline="0" noProof="0" dirty="0">
              <a:ln w="3175" cmpd="sng">
                <a:noFill/>
                <a:prstDash val="solid"/>
                <a:miter lim="800000"/>
              </a:ln>
              <a:solidFill>
                <a:sysClr val="windowText" lastClr="000000"/>
              </a:solidFill>
              <a:effectLst/>
              <a:uLnTx/>
              <a:uFillTx/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11" y="3212976"/>
            <a:ext cx="4581153" cy="30205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4" y="2420888"/>
            <a:ext cx="617984" cy="6179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11" y="12672"/>
            <a:ext cx="1470298" cy="3897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97" y="-852"/>
            <a:ext cx="1989627" cy="3792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37" y="-852"/>
            <a:ext cx="2016224" cy="333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요약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요약</a:t>
              </a: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98" name="Picture 76" descr="화살표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249792" y="1872271"/>
            <a:ext cx="4683125" cy="90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0" name="그룹 99"/>
          <p:cNvGrpSpPr/>
          <p:nvPr/>
        </p:nvGrpSpPr>
        <p:grpSpPr>
          <a:xfrm>
            <a:off x="474156" y="1484784"/>
            <a:ext cx="8234398" cy="415504"/>
            <a:chOff x="474156" y="2363626"/>
            <a:chExt cx="8234398" cy="1136812"/>
          </a:xfrm>
        </p:grpSpPr>
        <p:sp>
          <p:nvSpPr>
            <p:cNvPr id="101" name="AutoShape 4"/>
            <p:cNvSpPr>
              <a:spLocks noChangeArrowheads="1"/>
            </p:cNvSpPr>
            <p:nvPr/>
          </p:nvSpPr>
          <p:spPr bwMode="auto">
            <a:xfrm>
              <a:off x="474156" y="2363626"/>
              <a:ext cx="8234398" cy="1136812"/>
            </a:xfrm>
            <a:prstGeom prst="roundRect">
              <a:avLst>
                <a:gd name="adj" fmla="val 5074"/>
              </a:avLst>
            </a:prstGeom>
            <a:solidFill>
              <a:srgbClr val="2D97DF">
                <a:alpha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2" name="AutoShape 18"/>
            <p:cNvSpPr>
              <a:spLocks noChangeArrowheads="1"/>
            </p:cNvSpPr>
            <p:nvPr/>
          </p:nvSpPr>
          <p:spPr bwMode="auto">
            <a:xfrm flipH="1">
              <a:off x="8568799" y="2445487"/>
              <a:ext cx="65450" cy="925790"/>
            </a:xfrm>
            <a:prstGeom prst="roundRect">
              <a:avLst>
                <a:gd name="adj" fmla="val 0"/>
              </a:avLst>
            </a:prstGeom>
            <a:solidFill>
              <a:srgbClr val="0B5E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3" name="AutoShape 5"/>
            <p:cNvSpPr>
              <a:spLocks noChangeArrowheads="1"/>
            </p:cNvSpPr>
            <p:nvPr/>
          </p:nvSpPr>
          <p:spPr bwMode="auto">
            <a:xfrm>
              <a:off x="1536890" y="2447973"/>
              <a:ext cx="7045395" cy="92082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F0F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4" name="AutoShape 17"/>
            <p:cNvSpPr>
              <a:spLocks noChangeArrowheads="1"/>
            </p:cNvSpPr>
            <p:nvPr/>
          </p:nvSpPr>
          <p:spPr bwMode="auto">
            <a:xfrm>
              <a:off x="541147" y="2448328"/>
              <a:ext cx="1063584" cy="920109"/>
            </a:xfrm>
            <a:prstGeom prst="roundRect">
              <a:avLst>
                <a:gd name="adj" fmla="val 5431"/>
              </a:avLst>
            </a:prstGeom>
            <a:solidFill>
              <a:srgbClr val="0B5EA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프로젝</a:t>
              </a:r>
              <a:r>
                <a:rPr lang="ko-KR" altLang="en-US" sz="1600" dirty="0" err="1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트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명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05" name="TextBox 6"/>
            <p:cNvSpPr txBox="1">
              <a:spLocks noChangeArrowheads="1"/>
            </p:cNvSpPr>
            <p:nvPr/>
          </p:nvSpPr>
          <p:spPr bwMode="auto">
            <a:xfrm>
              <a:off x="502605" y="2560997"/>
              <a:ext cx="7996527" cy="7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73C8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 marL="130175" indent="-130175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defTabSz="1028700" latinLnBrk="0">
                <a:lnSpc>
                  <a:spcPts val="2000"/>
                </a:lnSpc>
                <a:spcBef>
                  <a:spcPct val="10000"/>
                </a:spcBef>
                <a:spcAft>
                  <a:spcPct val="10000"/>
                </a:spcAft>
                <a:buSzPct val="120000"/>
                <a:buBlip>
                  <a:blip r:embed="rId5"/>
                </a:buBlip>
              </a:pPr>
              <a:r>
                <a:rPr lang="ko-KR" altLang="en-US" sz="14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스마트 욕조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트레이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 개발</a:t>
              </a:r>
              <a:endPara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Times New Roman" pitchFamily="18" charset="0"/>
              </a:endParaRPr>
            </a:p>
          </p:txBody>
        </p:sp>
      </p:grpSp>
      <p:sp>
        <p:nvSpPr>
          <p:cNvPr id="106" name="모서리가 둥근 직사각형 2"/>
          <p:cNvSpPr>
            <a:spLocks noChangeArrowheads="1"/>
          </p:cNvSpPr>
          <p:nvPr/>
        </p:nvSpPr>
        <p:spPr bwMode="auto">
          <a:xfrm>
            <a:off x="432715" y="4360020"/>
            <a:ext cx="8317279" cy="2021308"/>
          </a:xfrm>
          <a:prstGeom prst="roundRect">
            <a:avLst>
              <a:gd name="adj" fmla="val 1898"/>
            </a:avLst>
          </a:prstGeom>
          <a:solidFill>
            <a:srgbClr val="D9D9D9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46001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7" name="모서리가 둥근 직사각형 2"/>
          <p:cNvSpPr>
            <a:spLocks noChangeArrowheads="1"/>
          </p:cNvSpPr>
          <p:nvPr/>
        </p:nvSpPr>
        <p:spPr bwMode="auto">
          <a:xfrm>
            <a:off x="502605" y="4437112"/>
            <a:ext cx="8202980" cy="35712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ko-KR" altLang="en-US" sz="1000" dirty="0"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108" name="TextBox 151"/>
          <p:cNvSpPr txBox="1">
            <a:spLocks noChangeArrowheads="1"/>
          </p:cNvSpPr>
          <p:nvPr/>
        </p:nvSpPr>
        <p:spPr bwMode="auto">
          <a:xfrm>
            <a:off x="2975125" y="4447666"/>
            <a:ext cx="308599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기대 효과</a:t>
            </a:r>
            <a:endParaRPr kumimoji="0" lang="en-US" altLang="ko-KR" sz="13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109" name="AutoShape 5"/>
          <p:cNvSpPr>
            <a:spLocks noChangeArrowheads="1"/>
          </p:cNvSpPr>
          <p:nvPr/>
        </p:nvSpPr>
        <p:spPr bwMode="auto">
          <a:xfrm>
            <a:off x="502605" y="4871329"/>
            <a:ext cx="8203223" cy="1437991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F0F0F0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직사각형 78"/>
          <p:cNvSpPr>
            <a:spLocks noChangeArrowheads="1"/>
          </p:cNvSpPr>
          <p:nvPr/>
        </p:nvSpPr>
        <p:spPr bwMode="auto">
          <a:xfrm>
            <a:off x="570597" y="4898301"/>
            <a:ext cx="8073041" cy="14362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defTabSz="1028700" latinLnBrk="0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5"/>
              </a:buBlip>
            </a:pPr>
            <a:r>
              <a:rPr lang="en-US" altLang="ko-KR" sz="12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사회적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-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반신욕을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통해 정신적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,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신체적 스트레스를 감소시켜 우울증 약 등 병원비로 지출되는 사회적 비용 경감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2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5"/>
              </a:buBlip>
            </a:pP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경제적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2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-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증가하는 프리미엄 욕실 용품 시장 수요 창출 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5"/>
              </a:buBlip>
            </a:pPr>
            <a:endParaRPr lang="en-US" altLang="ko-KR" sz="12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53" name="AutoShape 8">
            <a:extLst>
              <a:ext uri="{FF2B5EF4-FFF2-40B4-BE49-F238E27FC236}">
                <a16:creationId xmlns:a16="http://schemas.microsoft.com/office/drawing/2014/main" xmlns="" id="{C7DA8663-AB32-426A-A608-59A8DCA1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764703"/>
            <a:ext cx="8780462" cy="5761171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pic>
        <p:nvPicPr>
          <p:cNvPr id="51" name="Picture 76" descr="화살표1">
            <a:extLst>
              <a:ext uri="{FF2B5EF4-FFF2-40B4-BE49-F238E27FC236}">
                <a16:creationId xmlns:a16="http://schemas.microsoft.com/office/drawing/2014/main" xmlns="" id="{EC0AD820-217C-4031-AB7E-51789276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434416" y="3030324"/>
            <a:ext cx="1280277" cy="38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58091DB-AF4D-4AC6-B6F1-0AC75AA287AF}"/>
              </a:ext>
            </a:extLst>
          </p:cNvPr>
          <p:cNvGrpSpPr/>
          <p:nvPr/>
        </p:nvGrpSpPr>
        <p:grpSpPr>
          <a:xfrm>
            <a:off x="3368256" y="2152458"/>
            <a:ext cx="2446196" cy="2068630"/>
            <a:chOff x="3242674" y="2095828"/>
            <a:chExt cx="2446196" cy="2068630"/>
          </a:xfrm>
        </p:grpSpPr>
        <p:sp>
          <p:nvSpPr>
            <p:cNvPr id="72" name="모서리가 둥근 직사각형 2"/>
            <p:cNvSpPr>
              <a:spLocks noChangeArrowheads="1"/>
            </p:cNvSpPr>
            <p:nvPr/>
          </p:nvSpPr>
          <p:spPr bwMode="auto">
            <a:xfrm>
              <a:off x="3242674" y="2095828"/>
              <a:ext cx="2446196" cy="2068630"/>
            </a:xfrm>
            <a:prstGeom prst="roundRect">
              <a:avLst>
                <a:gd name="adj" fmla="val 1898"/>
              </a:avLst>
            </a:prstGeom>
            <a:solidFill>
              <a:srgbClr val="D9D9D9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46001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73" name="모서리가 둥근 직사각형 2"/>
            <p:cNvSpPr>
              <a:spLocks noChangeArrowheads="1"/>
            </p:cNvSpPr>
            <p:nvPr/>
          </p:nvSpPr>
          <p:spPr bwMode="auto">
            <a:xfrm>
              <a:off x="3318238" y="2178678"/>
              <a:ext cx="2295068" cy="486232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v"/>
              </a:pPr>
              <a:endParaRPr lang="ko-KR" altLang="en-US" sz="1000">
                <a:solidFill>
                  <a:srgbClr val="FFFFFF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74" name="TextBox 151"/>
            <p:cNvSpPr txBox="1">
              <a:spLocks noChangeArrowheads="1"/>
            </p:cNvSpPr>
            <p:nvPr/>
          </p:nvSpPr>
          <p:spPr bwMode="auto">
            <a:xfrm>
              <a:off x="3999860" y="2270985"/>
              <a:ext cx="85151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0" lang="ko-KR" altLang="en-US" sz="13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" charset="0"/>
                </a:rPr>
                <a:t>아두이</a:t>
              </a:r>
              <a:r>
                <a:rPr kumimoji="0" lang="ko-KR" altLang="en-US" sz="1300" dirty="0" err="1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" charset="0"/>
                </a:rPr>
                <a:t>노</a:t>
              </a:r>
              <a:endParaRPr kumimoji="0" lang="en-US" altLang="ko-KR" sz="1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endParaRPr>
            </a:p>
          </p:txBody>
        </p:sp>
        <p:sp>
          <p:nvSpPr>
            <p:cNvPr id="76" name="AutoShape 5"/>
            <p:cNvSpPr>
              <a:spLocks noChangeArrowheads="1"/>
            </p:cNvSpPr>
            <p:nvPr/>
          </p:nvSpPr>
          <p:spPr bwMode="auto">
            <a:xfrm>
              <a:off x="3319958" y="2795809"/>
              <a:ext cx="2294648" cy="12801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직사각형 78">
              <a:extLst>
                <a:ext uri="{FF2B5EF4-FFF2-40B4-BE49-F238E27FC236}">
                  <a16:creationId xmlns:a16="http://schemas.microsoft.com/office/drawing/2014/main" xmlns="" id="{D68A6259-7D94-489A-91E6-0B4E34A2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491" y="2826931"/>
              <a:ext cx="2165308" cy="410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t">
              <a:spAutoFit/>
            </a:bodyPr>
            <a:lstStyle/>
            <a:p>
              <a:pPr defTabSz="1028700" latinLnBrk="0">
                <a:lnSpc>
                  <a:spcPts val="1500"/>
                </a:lnSpc>
                <a:spcBef>
                  <a:spcPts val="100"/>
                </a:spcBef>
                <a:spcAft>
                  <a:spcPts val="100"/>
                </a:spcAft>
                <a:buSzPct val="120000"/>
                <a:buFontTx/>
                <a:buBlip>
                  <a:blip r:embed="rId5">
                    <a:extLst/>
                  </a:blip>
                </a:buBlip>
              </a:pPr>
              <a:r>
                <a:rPr lang="ko-KR" altLang="en-US" sz="1200" dirty="0" err="1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블루투스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 </a:t>
              </a:r>
              <a:r>
                <a:rPr lang="ko-KR" altLang="en-US" sz="1200" dirty="0" err="1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앱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 연동</a:t>
              </a:r>
              <a:endParaRPr lang="en-US" altLang="ko-KR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endParaRPr>
            </a:p>
            <a:p>
              <a:pPr defTabSz="1028700" latinLnBrk="0">
                <a:lnSpc>
                  <a:spcPts val="1500"/>
                </a:lnSpc>
                <a:spcBef>
                  <a:spcPts val="100"/>
                </a:spcBef>
                <a:spcAft>
                  <a:spcPts val="100"/>
                </a:spcAft>
                <a:buSzPct val="120000"/>
                <a:buFontTx/>
                <a:buBlip>
                  <a:blip r:embed="rId5">
                    <a:extLst/>
                  </a:blip>
                </a:buBlip>
              </a:pP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IR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을 활용한 원격 온도 조절</a:t>
              </a:r>
              <a:endParaRPr lang="en-US" altLang="ko-KR" sz="1200" dirty="0">
                <a:latin typeface="HY견고딕" pitchFamily="18" charset="-127"/>
                <a:ea typeface="HY견고딕" pitchFamily="18" charset="-127"/>
                <a:cs typeface="Times New Roman" pitchFamily="18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B6959501-4009-40EE-93D1-CF4CEE1DFECF}"/>
              </a:ext>
            </a:extLst>
          </p:cNvPr>
          <p:cNvGrpSpPr/>
          <p:nvPr/>
        </p:nvGrpSpPr>
        <p:grpSpPr>
          <a:xfrm>
            <a:off x="432715" y="2152458"/>
            <a:ext cx="2446196" cy="2068630"/>
            <a:chOff x="3242674" y="2095828"/>
            <a:chExt cx="2446196" cy="2068630"/>
          </a:xfrm>
        </p:grpSpPr>
        <p:sp>
          <p:nvSpPr>
            <p:cNvPr id="58" name="모서리가 둥근 직사각형 2">
              <a:extLst>
                <a:ext uri="{FF2B5EF4-FFF2-40B4-BE49-F238E27FC236}">
                  <a16:creationId xmlns:a16="http://schemas.microsoft.com/office/drawing/2014/main" xmlns="" id="{AB39D7A8-163E-4CB7-AC5A-48B66E7B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674" y="2095828"/>
              <a:ext cx="2446196" cy="2068630"/>
            </a:xfrm>
            <a:prstGeom prst="roundRect">
              <a:avLst>
                <a:gd name="adj" fmla="val 1898"/>
              </a:avLst>
            </a:prstGeom>
            <a:solidFill>
              <a:srgbClr val="D9D9D9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46001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9" name="모서리가 둥근 직사각형 2">
              <a:extLst>
                <a:ext uri="{FF2B5EF4-FFF2-40B4-BE49-F238E27FC236}">
                  <a16:creationId xmlns:a16="http://schemas.microsoft.com/office/drawing/2014/main" xmlns="" id="{CDC5FB0A-F0CF-407D-A285-3FC776BE6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238" y="2178678"/>
              <a:ext cx="2295068" cy="486232"/>
            </a:xfrm>
            <a:prstGeom prst="roundRect">
              <a:avLst>
                <a:gd name="adj" fmla="val 0"/>
              </a:avLst>
            </a:prstGeom>
            <a:solidFill>
              <a:srgbClr val="92D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v"/>
              </a:pPr>
              <a:endParaRPr lang="ko-KR" altLang="en-US" sz="1000">
                <a:solidFill>
                  <a:srgbClr val="FFFFFF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60" name="TextBox 151">
              <a:extLst>
                <a:ext uri="{FF2B5EF4-FFF2-40B4-BE49-F238E27FC236}">
                  <a16:creationId xmlns:a16="http://schemas.microsoft.com/office/drawing/2014/main" xmlns="" id="{DA566872-26D9-480F-9436-43DD6C5AE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624" y="2270985"/>
              <a:ext cx="11592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0" lang="ko-KR" altLang="en-US" sz="12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" charset="0"/>
                </a:rPr>
                <a:t>안드로이드</a:t>
              </a:r>
              <a:r>
                <a:rPr kumimoji="0" lang="ko-KR" altLang="en-US" sz="12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" charset="0"/>
                </a:rPr>
                <a:t> </a:t>
              </a:r>
              <a:r>
                <a:rPr kumimoji="0" lang="ko-KR" altLang="en-US" sz="12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" charset="0"/>
                </a:rPr>
                <a:t>앱</a:t>
              </a:r>
              <a:endParaRPr kumimoji="0" lang="en-US" altLang="ko-KR" sz="12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endParaRPr>
            </a:p>
          </p:txBody>
        </p:sp>
        <p:sp>
          <p:nvSpPr>
            <p:cNvPr id="61" name="AutoShape 5">
              <a:extLst>
                <a:ext uri="{FF2B5EF4-FFF2-40B4-BE49-F238E27FC236}">
                  <a16:creationId xmlns:a16="http://schemas.microsoft.com/office/drawing/2014/main" xmlns="" id="{76AA61FA-BE7F-4E85-80D4-5CC3F0B7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958" y="2795809"/>
              <a:ext cx="2294648" cy="12801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직사각형 78">
              <a:extLst>
                <a:ext uri="{FF2B5EF4-FFF2-40B4-BE49-F238E27FC236}">
                  <a16:creationId xmlns:a16="http://schemas.microsoft.com/office/drawing/2014/main" xmlns="" id="{616B7208-0ABE-4E17-A017-844250AB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491" y="2826931"/>
              <a:ext cx="216530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t">
              <a:spAutoFit/>
            </a:bodyPr>
            <a:lstStyle/>
            <a:p>
              <a:pPr defTabSz="1028700" latinLnBrk="0">
                <a:lnSpc>
                  <a:spcPct val="150000"/>
                </a:lnSpc>
                <a:spcBef>
                  <a:spcPts val="100"/>
                </a:spcBef>
                <a:spcAft>
                  <a:spcPts val="100"/>
                </a:spcAft>
                <a:buSzPct val="120000"/>
                <a:buFontTx/>
                <a:buBlip>
                  <a:blip r:embed="rId5">
                    <a:extLst/>
                  </a:blip>
                </a:buBlip>
              </a:pPr>
              <a:r>
                <a:rPr lang="en-US" altLang="ko-KR" sz="1200" dirty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사용자 온도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/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시간 설정</a:t>
              </a:r>
              <a:endParaRPr lang="en-US" altLang="ko-KR" sz="1200" dirty="0">
                <a:latin typeface="HY견고딕" pitchFamily="18" charset="-127"/>
                <a:ea typeface="HY견고딕" pitchFamily="18" charset="-127"/>
                <a:cs typeface="Times New Roman" pitchFamily="18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C7FC4820-7F4C-43B4-AA47-51346E0E6E87}"/>
              </a:ext>
            </a:extLst>
          </p:cNvPr>
          <p:cNvGrpSpPr/>
          <p:nvPr/>
        </p:nvGrpSpPr>
        <p:grpSpPr>
          <a:xfrm>
            <a:off x="6273006" y="2152458"/>
            <a:ext cx="2446196" cy="2167394"/>
            <a:chOff x="3242674" y="2095828"/>
            <a:chExt cx="2446196" cy="2167394"/>
          </a:xfrm>
        </p:grpSpPr>
        <p:sp>
          <p:nvSpPr>
            <p:cNvPr id="64" name="모서리가 둥근 직사각형 2">
              <a:extLst>
                <a:ext uri="{FF2B5EF4-FFF2-40B4-BE49-F238E27FC236}">
                  <a16:creationId xmlns:a16="http://schemas.microsoft.com/office/drawing/2014/main" xmlns="" id="{BDA72B3D-58F0-415F-B0B5-FA327F54C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674" y="2095828"/>
              <a:ext cx="2446196" cy="2068630"/>
            </a:xfrm>
            <a:prstGeom prst="roundRect">
              <a:avLst>
                <a:gd name="adj" fmla="val 1898"/>
              </a:avLst>
            </a:prstGeom>
            <a:solidFill>
              <a:srgbClr val="D9D9D9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46001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65" name="모서리가 둥근 직사각형 2">
              <a:extLst>
                <a:ext uri="{FF2B5EF4-FFF2-40B4-BE49-F238E27FC236}">
                  <a16:creationId xmlns:a16="http://schemas.microsoft.com/office/drawing/2014/main" xmlns="" id="{F17C89F8-0F3D-4AFA-9180-512232BB0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238" y="2178678"/>
              <a:ext cx="2295068" cy="48623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v"/>
              </a:pPr>
              <a:endParaRPr lang="ko-KR" altLang="en-US" sz="1000" dirty="0">
                <a:solidFill>
                  <a:srgbClr val="FFFFFF"/>
                </a:solidFill>
                <a:latin typeface="Rix모던고딕 B" pitchFamily="18" charset="-127"/>
                <a:ea typeface="Rix모던고딕 B" pitchFamily="18" charset="-127"/>
              </a:endParaRPr>
            </a:p>
          </p:txBody>
        </p:sp>
        <p:sp>
          <p:nvSpPr>
            <p:cNvPr id="66" name="TextBox 151">
              <a:extLst>
                <a:ext uri="{FF2B5EF4-FFF2-40B4-BE49-F238E27FC236}">
                  <a16:creationId xmlns:a16="http://schemas.microsoft.com/office/drawing/2014/main" xmlns="" id="{B647A11B-585D-4D12-83AE-3238E13EB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5101" y="2270985"/>
              <a:ext cx="124104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0" lang="ko-KR" altLang="en-US" sz="13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" charset="0"/>
                </a:rPr>
                <a:t>반신욕</a:t>
              </a:r>
              <a:r>
                <a:rPr kumimoji="0" lang="ko-KR" altLang="en-US" sz="13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" charset="0"/>
                </a:rPr>
                <a:t> </a:t>
              </a:r>
              <a:r>
                <a:rPr kumimoji="0" lang="ko-KR" altLang="en-US" sz="13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  <a:cs typeface="Arial" charset="0"/>
                </a:rPr>
                <a:t>컨텐츠</a:t>
              </a:r>
              <a:endParaRPr kumimoji="0" lang="en-US" altLang="ko-KR" sz="1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endParaRPr>
            </a:p>
          </p:txBody>
        </p:sp>
        <p:sp>
          <p:nvSpPr>
            <p:cNvPr id="67" name="AutoShape 5">
              <a:extLst>
                <a:ext uri="{FF2B5EF4-FFF2-40B4-BE49-F238E27FC236}">
                  <a16:creationId xmlns:a16="http://schemas.microsoft.com/office/drawing/2014/main" xmlns="" id="{FC3FAE77-3FE7-43D2-B851-B392324C7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958" y="2795809"/>
              <a:ext cx="2294648" cy="128010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직사각형 78">
              <a:extLst>
                <a:ext uri="{FF2B5EF4-FFF2-40B4-BE49-F238E27FC236}">
                  <a16:creationId xmlns:a16="http://schemas.microsoft.com/office/drawing/2014/main" xmlns="" id="{869CF925-9A96-4C4F-9E4D-4AEB21F6D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969" y="2826931"/>
              <a:ext cx="2165308" cy="1436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t">
              <a:spAutoFit/>
            </a:bodyPr>
            <a:lstStyle/>
            <a:p>
              <a:pPr defTabSz="1028700" latinLnBrk="0">
                <a:lnSpc>
                  <a:spcPts val="1700"/>
                </a:lnSpc>
                <a:spcBef>
                  <a:spcPts val="100"/>
                </a:spcBef>
                <a:spcAft>
                  <a:spcPts val="100"/>
                </a:spcAft>
                <a:buSzPct val="120000"/>
                <a:buFontTx/>
                <a:buBlip>
                  <a:blip r:embed="rId5"/>
                </a:buBlip>
              </a:pP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적정 온도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: 28~30</a:t>
              </a:r>
              <a:r>
                <a:rPr lang="en-US" altLang="ko-KR" sz="1200" b="1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℃</a:t>
              </a:r>
            </a:p>
            <a:p>
              <a:pPr defTabSz="1028700" latinLnBrk="0">
                <a:lnSpc>
                  <a:spcPts val="1700"/>
                </a:lnSpc>
                <a:spcBef>
                  <a:spcPts val="100"/>
                </a:spcBef>
                <a:spcAft>
                  <a:spcPts val="100"/>
                </a:spcAft>
                <a:buSzPct val="120000"/>
                <a:buFontTx/>
                <a:buBlip>
                  <a:blip r:embed="rId5"/>
                </a:buBlip>
              </a:pPr>
              <a:r>
                <a:rPr lang="en-US" altLang="ko-KR" sz="1200" b="1" dirty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적정 시간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: 20~30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분</a:t>
              </a:r>
              <a:endParaRPr lang="en-US" altLang="ko-KR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endParaRPr>
            </a:p>
            <a:p>
              <a:pPr defTabSz="1028700" latinLnBrk="0">
                <a:lnSpc>
                  <a:spcPts val="1700"/>
                </a:lnSpc>
                <a:spcBef>
                  <a:spcPts val="100"/>
                </a:spcBef>
                <a:spcAft>
                  <a:spcPts val="100"/>
                </a:spcAft>
                <a:buSzPct val="120000"/>
                <a:buFontTx/>
                <a:buBlip>
                  <a:blip r:embed="rId5"/>
                </a:buBlip>
              </a:pP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적정 횟수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: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주 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2~3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회</a:t>
              </a:r>
              <a:endParaRPr lang="en-US" altLang="ko-KR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endParaRPr>
            </a:p>
            <a:p>
              <a:pPr defTabSz="1028700" latinLnBrk="0">
                <a:lnSpc>
                  <a:spcPts val="1700"/>
                </a:lnSpc>
                <a:spcBef>
                  <a:spcPts val="100"/>
                </a:spcBef>
                <a:spcAft>
                  <a:spcPts val="100"/>
                </a:spcAft>
                <a:buSzPct val="120000"/>
                <a:buFontTx/>
                <a:buBlip>
                  <a:blip r:embed="rId5"/>
                </a:buBlip>
              </a:pPr>
              <a:r>
                <a:rPr lang="en-US" altLang="ko-KR" sz="1200" dirty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고혈압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,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저혈압 주의</a:t>
              </a:r>
              <a:endParaRPr lang="en-US" altLang="ko-KR" sz="12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endParaRPr>
            </a:p>
            <a:p>
              <a:pPr defTabSz="1028700" latinLnBrk="0">
                <a:lnSpc>
                  <a:spcPts val="1700"/>
                </a:lnSpc>
                <a:spcBef>
                  <a:spcPts val="100"/>
                </a:spcBef>
                <a:spcAft>
                  <a:spcPts val="100"/>
                </a:spcAft>
                <a:buSzPct val="120000"/>
                <a:buFontTx/>
                <a:buBlip>
                  <a:blip r:embed="rId5"/>
                </a:buBlip>
              </a:pPr>
              <a:r>
                <a:rPr lang="en-US" altLang="ko-KR" sz="1200" dirty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  <a:cs typeface="Times New Roman" pitchFamily="18" charset="0"/>
                </a:rPr>
                <a:t>찬물 샤워 주의</a:t>
              </a:r>
              <a:endParaRPr lang="en-US" altLang="ko-KR" sz="1200" dirty="0">
                <a:latin typeface="HY견고딕" pitchFamily="18" charset="-127"/>
                <a:ea typeface="HY견고딕" pitchFamily="18" charset="-127"/>
                <a:cs typeface="Times New Roman" pitchFamily="18" charset="0"/>
              </a:endParaRPr>
            </a:p>
            <a:p>
              <a:pPr defTabSz="1028700" latinLnBrk="0">
                <a:lnSpc>
                  <a:spcPts val="1700"/>
                </a:lnSpc>
                <a:spcBef>
                  <a:spcPts val="100"/>
                </a:spcBef>
                <a:spcAft>
                  <a:spcPts val="100"/>
                </a:spcAft>
                <a:buSzPct val="120000"/>
                <a:buFontTx/>
                <a:buBlip>
                  <a:blip r:embed="rId5"/>
                </a:buBlip>
              </a:pPr>
              <a:endParaRPr lang="en-US" altLang="ko-KR" sz="1200" dirty="0">
                <a:latin typeface="HY견고딕" pitchFamily="18" charset="-127"/>
                <a:ea typeface="HY견고딕" pitchFamily="18" charset="-127"/>
                <a:cs typeface="Times New Roman" pitchFamily="18" charset="0"/>
              </a:endParaRPr>
            </a:p>
          </p:txBody>
        </p:sp>
      </p:grpSp>
      <p:pic>
        <p:nvPicPr>
          <p:cNvPr id="69" name="Picture 76" descr="화살표1">
            <a:extLst>
              <a:ext uri="{FF2B5EF4-FFF2-40B4-BE49-F238E27FC236}">
                <a16:creationId xmlns:a16="http://schemas.microsoft.com/office/drawing/2014/main" xmlns="" id="{62771D7E-F31E-439C-A8C4-A578A09A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467405" y="3030324"/>
            <a:ext cx="1280277" cy="38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4ED1421-E3CF-4C69-B883-71F391F0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" name="슬라이드 번호 개체 틀 14">
            <a:extLst>
              <a:ext uri="{FF2B5EF4-FFF2-40B4-BE49-F238E27FC236}">
                <a16:creationId xmlns:a16="http://schemas.microsoft.com/office/drawing/2014/main" xmlns="" id="{68D138C2-4D57-45A2-B8E1-D05DD7F9BE64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10</a:t>
            </a:fld>
            <a:r>
              <a:rPr lang="en-US" altLang="ko-KR" dirty="0"/>
              <a:t>/49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2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7.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개발 프로세스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사용된 기술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2" name="AutoShape 8">
            <a:extLst>
              <a:ext uri="{FF2B5EF4-FFF2-40B4-BE49-F238E27FC236}">
                <a16:creationId xmlns:a16="http://schemas.microsoft.com/office/drawing/2014/main" xmlns="" id="{170B9D32-CC85-4E0F-BF94-8C9BD93D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764703"/>
            <a:ext cx="8780462" cy="5761171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3DEA8000-3B18-40AD-B620-6F146B7F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48980"/>
              </p:ext>
            </p:extLst>
          </p:nvPr>
        </p:nvGraphicFramePr>
        <p:xfrm>
          <a:off x="395536" y="1412776"/>
          <a:ext cx="8416767" cy="370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378684169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xmlns="" val="4098264279"/>
                    </a:ext>
                  </a:extLst>
                </a:gridCol>
                <a:gridCol w="3232191">
                  <a:extLst>
                    <a:ext uri="{9D8B030D-6E8A-4147-A177-3AD203B41FA5}">
                      <a16:colId xmlns:a16="http://schemas.microsoft.com/office/drawing/2014/main" xmlns="" val="3268460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 분</a:t>
                      </a: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/>
                </a:tc>
                <a:extLst>
                  <a:ext uri="{0D108BD9-81ED-4DB2-BD59-A6C34878D82A}">
                    <a16:rowId xmlns:a16="http://schemas.microsoft.com/office/drawing/2014/main" xmlns="" val="23528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아두이노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8X8 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도트 매트릭스 디스플레이</a:t>
                      </a:r>
                      <a:endParaRPr lang="en-US" altLang="ko-KR" sz="1300" kern="0" spc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3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블루투스</a:t>
                      </a:r>
                      <a:r>
                        <a:rPr lang="ko-KR" altLang="en-US" sz="13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시리얼 통신</a:t>
                      </a:r>
                      <a:endParaRPr lang="en-US" altLang="ko-KR" sz="1300" kern="0" spc="0" baseline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3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조이스틱 버튼 입력</a:t>
                      </a:r>
                      <a:endParaRPr lang="en-US" altLang="ko-KR" sz="1300" kern="0" spc="0" baseline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FND 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디스플레이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/>
                </a:tc>
                <a:extLst>
                  <a:ext uri="{0D108BD9-81ED-4DB2-BD59-A6C34878D82A}">
                    <a16:rowId xmlns:a16="http://schemas.microsoft.com/office/drawing/2014/main" xmlns="" val="6273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안드로이드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앱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3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블루투스로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아두이노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연동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온도 설정 및 시간 설정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3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앱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인벤터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/>
                </a:tc>
                <a:extLst>
                  <a:ext uri="{0D108BD9-81ED-4DB2-BD59-A6C34878D82A}">
                    <a16:rowId xmlns:a16="http://schemas.microsoft.com/office/drawing/2014/main" xmlns="" val="329989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Sensor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285750" marR="0" lvl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3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온습도</a:t>
                      </a:r>
                      <a:endParaRPr lang="en-US" altLang="ko-KR" sz="1300" kern="0" spc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lvl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수위 감지 센서</a:t>
                      </a:r>
                      <a:endParaRPr lang="en-US" altLang="ko-KR" sz="1300" kern="0" spc="0" dirty="0" smtClean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lvl="0" indent="-2857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IR 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ADC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/>
                </a:tc>
                <a:extLst>
                  <a:ext uri="{0D108BD9-81ED-4DB2-BD59-A6C34878D82A}">
                    <a16:rowId xmlns:a16="http://schemas.microsoft.com/office/drawing/2014/main" xmlns="" val="18944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Actuator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  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냉</a:t>
                      </a: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온수 조절용 </a:t>
                      </a:r>
                      <a:r>
                        <a:rPr lang="ko-KR" altLang="en-US" sz="13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서보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모터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7907" marR="17907" marT="17907" marB="17907"/>
                </a:tc>
                <a:extLst>
                  <a:ext uri="{0D108BD9-81ED-4DB2-BD59-A6C34878D82A}">
                    <a16:rowId xmlns:a16="http://schemas.microsoft.com/office/drawing/2014/main" xmlns="" val="4163823120"/>
                  </a:ext>
                </a:extLst>
              </a:tr>
            </a:tbl>
          </a:graphicData>
        </a:graphic>
      </p:graphicFrame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xmlns="" id="{4E05EFF9-352C-4135-A62D-AC50D1A0DACD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11</a:t>
            </a:fld>
            <a:r>
              <a:rPr lang="en-US" altLang="ko-KR" dirty="0"/>
              <a:t>/49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8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4788" y="764704"/>
            <a:ext cx="8780462" cy="5663392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7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개발 프로세스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블록 다이어그램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" name="슬라이드 번호 개체 틀 14">
            <a:extLst>
              <a:ext uri="{FF2B5EF4-FFF2-40B4-BE49-F238E27FC236}">
                <a16:creationId xmlns:a16="http://schemas.microsoft.com/office/drawing/2014/main" xmlns="" id="{26AB3DDE-4F12-442B-8A2E-F9AE05090126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12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4" y="1412775"/>
            <a:ext cx="6978611" cy="47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4788" y="764704"/>
            <a:ext cx="8780462" cy="5663392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7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개발 프로세스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아두이노</a:t>
              </a: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순서도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" name="슬라이드 번호 개체 틀 14">
            <a:extLst>
              <a:ext uri="{FF2B5EF4-FFF2-40B4-BE49-F238E27FC236}">
                <a16:creationId xmlns:a16="http://schemas.microsoft.com/office/drawing/2014/main" xmlns="" id="{26AB3DDE-4F12-442B-8A2E-F9AE05090126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13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95" y="1484784"/>
            <a:ext cx="5832648" cy="47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4788" y="764704"/>
            <a:ext cx="8780462" cy="5663392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7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개발 프로세스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GIT commit history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" name="슬라이드 번호 개체 틀 14">
            <a:extLst>
              <a:ext uri="{FF2B5EF4-FFF2-40B4-BE49-F238E27FC236}">
                <a16:creationId xmlns:a16="http://schemas.microsoft.com/office/drawing/2014/main" xmlns="" id="{26AB3DDE-4F12-442B-8A2E-F9AE05090126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14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820" y="1420788"/>
            <a:ext cx="4792398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2"/>
          <p:cNvSpPr>
            <a:spLocks noChangeArrowheads="1"/>
          </p:cNvSpPr>
          <p:nvPr/>
        </p:nvSpPr>
        <p:spPr bwMode="auto">
          <a:xfrm>
            <a:off x="5401444" y="1628800"/>
            <a:ext cx="2915149" cy="4481481"/>
          </a:xfrm>
          <a:prstGeom prst="roundRect">
            <a:avLst>
              <a:gd name="adj" fmla="val 1898"/>
            </a:avLst>
          </a:prstGeom>
          <a:solidFill>
            <a:srgbClr val="D9D9D9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46001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8" name="모서리가 둥근 직사각형 2"/>
          <p:cNvSpPr>
            <a:spLocks noChangeArrowheads="1"/>
          </p:cNvSpPr>
          <p:nvPr/>
        </p:nvSpPr>
        <p:spPr bwMode="auto">
          <a:xfrm>
            <a:off x="432715" y="1628800"/>
            <a:ext cx="2915149" cy="4481481"/>
          </a:xfrm>
          <a:prstGeom prst="roundRect">
            <a:avLst>
              <a:gd name="adj" fmla="val 1898"/>
            </a:avLst>
          </a:prstGeom>
          <a:solidFill>
            <a:srgbClr val="D9D9D9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46001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4788" y="764704"/>
            <a:ext cx="8780462" cy="5663392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7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개발 프로세스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앱</a:t>
              </a: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UI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" name="슬라이드 번호 개체 틀 14">
            <a:extLst>
              <a:ext uri="{FF2B5EF4-FFF2-40B4-BE49-F238E27FC236}">
                <a16:creationId xmlns:a16="http://schemas.microsoft.com/office/drawing/2014/main" xmlns="" id="{26AB3DDE-4F12-442B-8A2E-F9AE05090126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15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86" y="1880194"/>
            <a:ext cx="2277806" cy="4049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2" y="1857399"/>
            <a:ext cx="2303451" cy="409502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923928" y="3429000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2"/>
          <p:cNvSpPr>
            <a:spLocks noChangeArrowheads="1"/>
          </p:cNvSpPr>
          <p:nvPr/>
        </p:nvSpPr>
        <p:spPr bwMode="auto">
          <a:xfrm>
            <a:off x="432715" y="1628800"/>
            <a:ext cx="8243741" cy="4608512"/>
          </a:xfrm>
          <a:prstGeom prst="roundRect">
            <a:avLst>
              <a:gd name="adj" fmla="val 1898"/>
            </a:avLst>
          </a:prstGeom>
          <a:solidFill>
            <a:srgbClr val="D9D9D9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46001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068960"/>
            <a:ext cx="5380674" cy="2914532"/>
          </a:xfrm>
          <a:prstGeom prst="rect">
            <a:avLst/>
          </a:prstGeom>
        </p:spPr>
      </p:pic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4788" y="764704"/>
            <a:ext cx="8780462" cy="5663392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7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개발 프로세스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앱</a:t>
              </a: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인벤터</a:t>
              </a:r>
              <a:r>
                <a:rPr lang="ko-KR" altLang="en-US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개발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" name="슬라이드 번호 개체 틀 14">
            <a:extLst>
              <a:ext uri="{FF2B5EF4-FFF2-40B4-BE49-F238E27FC236}">
                <a16:creationId xmlns:a16="http://schemas.microsoft.com/office/drawing/2014/main" xmlns="" id="{26AB3DDE-4F12-442B-8A2E-F9AE05090126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16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6" y="1882620"/>
            <a:ext cx="5380674" cy="29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4788" y="764704"/>
            <a:ext cx="8780462" cy="5663392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7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개발 프로세스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초기 개발계획과 변동 사항 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" name="슬라이드 번호 개체 틀 14">
            <a:extLst>
              <a:ext uri="{FF2B5EF4-FFF2-40B4-BE49-F238E27FC236}">
                <a16:creationId xmlns:a16="http://schemas.microsoft.com/office/drawing/2014/main" xmlns="" id="{26AB3DDE-4F12-442B-8A2E-F9AE05090126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17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sp>
        <p:nvSpPr>
          <p:cNvPr id="18" name="직사각형 78"/>
          <p:cNvSpPr>
            <a:spLocks noChangeArrowheads="1"/>
          </p:cNvSpPr>
          <p:nvPr/>
        </p:nvSpPr>
        <p:spPr bwMode="auto">
          <a:xfrm>
            <a:off x="599581" y="1484784"/>
            <a:ext cx="8166104" cy="42575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3"/>
              </a:buBlip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수위센서를 통한 물 높이 조절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문제점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: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수위센서의 부정확한 데이터</a:t>
            </a:r>
            <a:endParaRPr lang="en-US" altLang="ko-KR" sz="20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-&gt;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타이머로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카운팅하여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일정시간이 되면 물을 잠그는 것으로 대처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3"/>
              </a:buBlip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찬물과 따뜻한 물 동시 제어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문제점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: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기재자의 부족함으로 인해 물탱크가 일정크기가 넘어가면 수압이 너무 세서 빨대로 물을 제대로 제어 할 수 없음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.</a:t>
            </a: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-&gt;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원하는 수온 값의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“±5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도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”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넘어가면 찬물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뜨거운 물을 제어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endParaRPr lang="ko-KR" altLang="en-US" sz="20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3"/>
              </a:buBlip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예약시간 조절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문제점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: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시연시간이 짧음</a:t>
            </a:r>
            <a:endParaRPr lang="en-US" altLang="ko-KR" sz="20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-&gt;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초 단위로 한정하여 예약시간 정하는 것으로 대처</a:t>
            </a:r>
            <a:endParaRPr lang="en-US" altLang="ko-KR" sz="20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2"/>
          <p:cNvSpPr>
            <a:spLocks noChangeArrowheads="1"/>
          </p:cNvSpPr>
          <p:nvPr/>
        </p:nvSpPr>
        <p:spPr bwMode="auto">
          <a:xfrm>
            <a:off x="450129" y="1354728"/>
            <a:ext cx="8010303" cy="5026599"/>
          </a:xfrm>
          <a:prstGeom prst="roundRect">
            <a:avLst>
              <a:gd name="adj" fmla="val 1898"/>
            </a:avLst>
          </a:prstGeom>
          <a:solidFill>
            <a:srgbClr val="D9D9D9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46001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4788" y="764704"/>
            <a:ext cx="8780462" cy="5663392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7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개발 프로세스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작업 사진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0" y="1412776"/>
            <a:ext cx="3276675" cy="2457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93" y="1417040"/>
            <a:ext cx="3276675" cy="24575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93" y="3933056"/>
            <a:ext cx="3276675" cy="24575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47" y="3923822"/>
            <a:ext cx="3276675" cy="24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4788" y="764704"/>
            <a:ext cx="8780462" cy="5663392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8.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맺음말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맺음말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" name="슬라이드 번호 개체 틀 14">
            <a:extLst>
              <a:ext uri="{FF2B5EF4-FFF2-40B4-BE49-F238E27FC236}">
                <a16:creationId xmlns:a16="http://schemas.microsoft.com/office/drawing/2014/main" xmlns="" id="{26AB3DDE-4F12-442B-8A2E-F9AE05090126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19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sp>
        <p:nvSpPr>
          <p:cNvPr id="18" name="직사각형 78"/>
          <p:cNvSpPr>
            <a:spLocks noChangeArrowheads="1"/>
          </p:cNvSpPr>
          <p:nvPr/>
        </p:nvSpPr>
        <p:spPr bwMode="auto">
          <a:xfrm>
            <a:off x="599581" y="1484784"/>
            <a:ext cx="8166104" cy="42575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3"/>
              </a:buBlip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수위센서를 통한 물 높이 조절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문제점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: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수위센서의 부정확한 데이터</a:t>
            </a:r>
            <a:endParaRPr lang="en-US" altLang="ko-KR" sz="20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-&gt;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타이머로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카운팅하여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일정시간이 되면 물을 잠그는 것으로 대처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3"/>
              </a:buBlip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찬물과 따뜻한 물 동시 제어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문제점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: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기재자의 부족함으로 인해 물탱크가 일정크기가 넘어가면 수압이 너무 세서 빨대로 물을 제대로 제어 할 수 없음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.</a:t>
            </a: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-&gt;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원하는 수온 값의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“±5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도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”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넘어가면 찬물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,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뜨거운 물을 제어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endParaRPr lang="ko-KR" altLang="en-US" sz="20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3"/>
              </a:buBlip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예약시간 조절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문제점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: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시연시간이 짧음</a:t>
            </a:r>
            <a:endParaRPr lang="en-US" altLang="ko-KR" sz="20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-&gt;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초 단위로 한정하여 예약시간 정하는 것으로 대처</a:t>
            </a:r>
            <a:endParaRPr lang="en-US" altLang="ko-KR" sz="20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Documents and Settings\Administrator\바탕 화면\기정원 수정\중소기업청_간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44" y="0"/>
            <a:ext cx="9144000" cy="6858000"/>
          </a:xfrm>
          <a:prstGeom prst="rect">
            <a:avLst/>
          </a:prstGeom>
          <a:noFill/>
        </p:spPr>
      </p:pic>
      <p:sp>
        <p:nvSpPr>
          <p:cNvPr id="40" name="모서리가 둥근 직사각형 39"/>
          <p:cNvSpPr/>
          <p:nvPr/>
        </p:nvSpPr>
        <p:spPr>
          <a:xfrm>
            <a:off x="2627784" y="1129612"/>
            <a:ext cx="3456384" cy="5107700"/>
          </a:xfrm>
          <a:prstGeom prst="roundRect">
            <a:avLst>
              <a:gd name="adj" fmla="val 4321"/>
            </a:avLst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695364" y="1794557"/>
            <a:ext cx="1728192" cy="495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1.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팀원 소개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75856" y="1892484"/>
            <a:ext cx="347500" cy="347500"/>
            <a:chOff x="1714480" y="2285992"/>
            <a:chExt cx="642942" cy="642942"/>
          </a:xfrm>
        </p:grpSpPr>
        <p:sp>
          <p:nvSpPr>
            <p:cNvPr id="7" name="자유형 6"/>
            <p:cNvSpPr/>
            <p:nvPr/>
          </p:nvSpPr>
          <p:spPr>
            <a:xfrm>
              <a:off x="1714480" y="2285992"/>
              <a:ext cx="642942" cy="642942"/>
            </a:xfrm>
            <a:custGeom>
              <a:avLst/>
              <a:gdLst>
                <a:gd name="connsiteX0" fmla="*/ 0 w 642942"/>
                <a:gd name="connsiteY0" fmla="*/ 321471 h 642942"/>
                <a:gd name="connsiteX1" fmla="*/ 94157 w 642942"/>
                <a:gd name="connsiteY1" fmla="*/ 94157 h 642942"/>
                <a:gd name="connsiteX2" fmla="*/ 321472 w 642942"/>
                <a:gd name="connsiteY2" fmla="*/ 1 h 642942"/>
                <a:gd name="connsiteX3" fmla="*/ 548786 w 642942"/>
                <a:gd name="connsiteY3" fmla="*/ 94158 h 642942"/>
                <a:gd name="connsiteX4" fmla="*/ 642942 w 642942"/>
                <a:gd name="connsiteY4" fmla="*/ 321473 h 642942"/>
                <a:gd name="connsiteX5" fmla="*/ 548785 w 642942"/>
                <a:gd name="connsiteY5" fmla="*/ 548787 h 642942"/>
                <a:gd name="connsiteX6" fmla="*/ 321471 w 642942"/>
                <a:gd name="connsiteY6" fmla="*/ 642944 h 642942"/>
                <a:gd name="connsiteX7" fmla="*/ 94157 w 642942"/>
                <a:gd name="connsiteY7" fmla="*/ 548787 h 642942"/>
                <a:gd name="connsiteX8" fmla="*/ 1 w 642942"/>
                <a:gd name="connsiteY8" fmla="*/ 321473 h 642942"/>
                <a:gd name="connsiteX9" fmla="*/ 0 w 642942"/>
                <a:gd name="connsiteY9" fmla="*/ 321471 h 6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942" h="642942">
                  <a:moveTo>
                    <a:pt x="0" y="321471"/>
                  </a:moveTo>
                  <a:cubicBezTo>
                    <a:pt x="0" y="236212"/>
                    <a:pt x="33869" y="154444"/>
                    <a:pt x="94157" y="94157"/>
                  </a:cubicBezTo>
                  <a:cubicBezTo>
                    <a:pt x="154445" y="33870"/>
                    <a:pt x="236212" y="1"/>
                    <a:pt x="321472" y="1"/>
                  </a:cubicBezTo>
                  <a:cubicBezTo>
                    <a:pt x="406731" y="1"/>
                    <a:pt x="488499" y="33870"/>
                    <a:pt x="548786" y="94158"/>
                  </a:cubicBezTo>
                  <a:cubicBezTo>
                    <a:pt x="609073" y="154446"/>
                    <a:pt x="642942" y="236213"/>
                    <a:pt x="642942" y="321473"/>
                  </a:cubicBezTo>
                  <a:cubicBezTo>
                    <a:pt x="642942" y="406732"/>
                    <a:pt x="609073" y="488500"/>
                    <a:pt x="548785" y="548787"/>
                  </a:cubicBezTo>
                  <a:cubicBezTo>
                    <a:pt x="488497" y="609075"/>
                    <a:pt x="406730" y="642944"/>
                    <a:pt x="321471" y="642944"/>
                  </a:cubicBezTo>
                  <a:cubicBezTo>
                    <a:pt x="236212" y="642944"/>
                    <a:pt x="154444" y="609075"/>
                    <a:pt x="94157" y="548787"/>
                  </a:cubicBezTo>
                  <a:cubicBezTo>
                    <a:pt x="33870" y="488499"/>
                    <a:pt x="0" y="406732"/>
                    <a:pt x="1" y="321473"/>
                  </a:cubicBezTo>
                  <a:cubicBezTo>
                    <a:pt x="1" y="321472"/>
                    <a:pt x="0" y="321472"/>
                    <a:pt x="0" y="32147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휴먼모음T" pitchFamily="18" charset="-127"/>
                  <a:ea typeface="휴먼모음T" pitchFamily="18" charset="-127"/>
                </a:rPr>
                <a:t>Ⅰ</a:t>
              </a:r>
              <a:endParaRPr lang="ko-KR" altLang="en-US" sz="16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rot="16200000">
              <a:off x="2000232" y="2571744"/>
              <a:ext cx="357190" cy="35719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75856" y="2361152"/>
            <a:ext cx="347500" cy="347500"/>
            <a:chOff x="1714480" y="2285992"/>
            <a:chExt cx="642942" cy="642942"/>
          </a:xfrm>
        </p:grpSpPr>
        <p:sp>
          <p:nvSpPr>
            <p:cNvPr id="10" name="자유형 9"/>
            <p:cNvSpPr/>
            <p:nvPr/>
          </p:nvSpPr>
          <p:spPr>
            <a:xfrm>
              <a:off x="1714480" y="2285992"/>
              <a:ext cx="642942" cy="642942"/>
            </a:xfrm>
            <a:custGeom>
              <a:avLst/>
              <a:gdLst>
                <a:gd name="connsiteX0" fmla="*/ 0 w 642942"/>
                <a:gd name="connsiteY0" fmla="*/ 321471 h 642942"/>
                <a:gd name="connsiteX1" fmla="*/ 94157 w 642942"/>
                <a:gd name="connsiteY1" fmla="*/ 94157 h 642942"/>
                <a:gd name="connsiteX2" fmla="*/ 321472 w 642942"/>
                <a:gd name="connsiteY2" fmla="*/ 1 h 642942"/>
                <a:gd name="connsiteX3" fmla="*/ 548786 w 642942"/>
                <a:gd name="connsiteY3" fmla="*/ 94158 h 642942"/>
                <a:gd name="connsiteX4" fmla="*/ 642942 w 642942"/>
                <a:gd name="connsiteY4" fmla="*/ 321473 h 642942"/>
                <a:gd name="connsiteX5" fmla="*/ 548785 w 642942"/>
                <a:gd name="connsiteY5" fmla="*/ 548787 h 642942"/>
                <a:gd name="connsiteX6" fmla="*/ 321471 w 642942"/>
                <a:gd name="connsiteY6" fmla="*/ 642944 h 642942"/>
                <a:gd name="connsiteX7" fmla="*/ 94157 w 642942"/>
                <a:gd name="connsiteY7" fmla="*/ 548787 h 642942"/>
                <a:gd name="connsiteX8" fmla="*/ 1 w 642942"/>
                <a:gd name="connsiteY8" fmla="*/ 321473 h 642942"/>
                <a:gd name="connsiteX9" fmla="*/ 0 w 642942"/>
                <a:gd name="connsiteY9" fmla="*/ 321471 h 6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942" h="642942">
                  <a:moveTo>
                    <a:pt x="0" y="321471"/>
                  </a:moveTo>
                  <a:cubicBezTo>
                    <a:pt x="0" y="236212"/>
                    <a:pt x="33869" y="154444"/>
                    <a:pt x="94157" y="94157"/>
                  </a:cubicBezTo>
                  <a:cubicBezTo>
                    <a:pt x="154445" y="33870"/>
                    <a:pt x="236212" y="1"/>
                    <a:pt x="321472" y="1"/>
                  </a:cubicBezTo>
                  <a:cubicBezTo>
                    <a:pt x="406731" y="1"/>
                    <a:pt x="488499" y="33870"/>
                    <a:pt x="548786" y="94158"/>
                  </a:cubicBezTo>
                  <a:cubicBezTo>
                    <a:pt x="609073" y="154446"/>
                    <a:pt x="642942" y="236213"/>
                    <a:pt x="642942" y="321473"/>
                  </a:cubicBezTo>
                  <a:cubicBezTo>
                    <a:pt x="642942" y="406732"/>
                    <a:pt x="609073" y="488500"/>
                    <a:pt x="548785" y="548787"/>
                  </a:cubicBezTo>
                  <a:cubicBezTo>
                    <a:pt x="488497" y="609075"/>
                    <a:pt x="406730" y="642944"/>
                    <a:pt x="321471" y="642944"/>
                  </a:cubicBezTo>
                  <a:cubicBezTo>
                    <a:pt x="236212" y="642944"/>
                    <a:pt x="154444" y="609075"/>
                    <a:pt x="94157" y="548787"/>
                  </a:cubicBezTo>
                  <a:cubicBezTo>
                    <a:pt x="33870" y="488499"/>
                    <a:pt x="0" y="406732"/>
                    <a:pt x="1" y="321473"/>
                  </a:cubicBezTo>
                  <a:cubicBezTo>
                    <a:pt x="1" y="321472"/>
                    <a:pt x="0" y="321472"/>
                    <a:pt x="0" y="32147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휴먼모음T" pitchFamily="18" charset="-127"/>
                  <a:ea typeface="휴먼모음T" pitchFamily="18" charset="-127"/>
                </a:rPr>
                <a:t>Ⅱ</a:t>
              </a:r>
              <a:endParaRPr lang="ko-KR" altLang="en-US" sz="16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1" name="직각 삼각형 10"/>
            <p:cNvSpPr/>
            <p:nvPr/>
          </p:nvSpPr>
          <p:spPr>
            <a:xfrm rot="16200000">
              <a:off x="2000232" y="2571744"/>
              <a:ext cx="357190" cy="35719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75856" y="2829820"/>
            <a:ext cx="347500" cy="347500"/>
            <a:chOff x="1714480" y="2285992"/>
            <a:chExt cx="642942" cy="642942"/>
          </a:xfrm>
        </p:grpSpPr>
        <p:sp>
          <p:nvSpPr>
            <p:cNvPr id="13" name="직각 삼각형 12"/>
            <p:cNvSpPr/>
            <p:nvPr/>
          </p:nvSpPr>
          <p:spPr>
            <a:xfrm rot="16200000">
              <a:off x="2000232" y="2571744"/>
              <a:ext cx="357190" cy="35719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714480" y="2285992"/>
              <a:ext cx="642942" cy="642942"/>
            </a:xfrm>
            <a:custGeom>
              <a:avLst/>
              <a:gdLst>
                <a:gd name="connsiteX0" fmla="*/ 0 w 642942"/>
                <a:gd name="connsiteY0" fmla="*/ 321471 h 642942"/>
                <a:gd name="connsiteX1" fmla="*/ 94157 w 642942"/>
                <a:gd name="connsiteY1" fmla="*/ 94157 h 642942"/>
                <a:gd name="connsiteX2" fmla="*/ 321472 w 642942"/>
                <a:gd name="connsiteY2" fmla="*/ 1 h 642942"/>
                <a:gd name="connsiteX3" fmla="*/ 548786 w 642942"/>
                <a:gd name="connsiteY3" fmla="*/ 94158 h 642942"/>
                <a:gd name="connsiteX4" fmla="*/ 642942 w 642942"/>
                <a:gd name="connsiteY4" fmla="*/ 321473 h 642942"/>
                <a:gd name="connsiteX5" fmla="*/ 548785 w 642942"/>
                <a:gd name="connsiteY5" fmla="*/ 548787 h 642942"/>
                <a:gd name="connsiteX6" fmla="*/ 321471 w 642942"/>
                <a:gd name="connsiteY6" fmla="*/ 642944 h 642942"/>
                <a:gd name="connsiteX7" fmla="*/ 94157 w 642942"/>
                <a:gd name="connsiteY7" fmla="*/ 548787 h 642942"/>
                <a:gd name="connsiteX8" fmla="*/ 1 w 642942"/>
                <a:gd name="connsiteY8" fmla="*/ 321473 h 642942"/>
                <a:gd name="connsiteX9" fmla="*/ 0 w 642942"/>
                <a:gd name="connsiteY9" fmla="*/ 321471 h 6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942" h="642942">
                  <a:moveTo>
                    <a:pt x="0" y="321471"/>
                  </a:moveTo>
                  <a:cubicBezTo>
                    <a:pt x="0" y="236212"/>
                    <a:pt x="33869" y="154444"/>
                    <a:pt x="94157" y="94157"/>
                  </a:cubicBezTo>
                  <a:cubicBezTo>
                    <a:pt x="154445" y="33870"/>
                    <a:pt x="236212" y="1"/>
                    <a:pt x="321472" y="1"/>
                  </a:cubicBezTo>
                  <a:cubicBezTo>
                    <a:pt x="406731" y="1"/>
                    <a:pt x="488499" y="33870"/>
                    <a:pt x="548786" y="94158"/>
                  </a:cubicBezTo>
                  <a:cubicBezTo>
                    <a:pt x="609073" y="154446"/>
                    <a:pt x="642942" y="236213"/>
                    <a:pt x="642942" y="321473"/>
                  </a:cubicBezTo>
                  <a:cubicBezTo>
                    <a:pt x="642942" y="406732"/>
                    <a:pt x="609073" y="488500"/>
                    <a:pt x="548785" y="548787"/>
                  </a:cubicBezTo>
                  <a:cubicBezTo>
                    <a:pt x="488497" y="609075"/>
                    <a:pt x="406730" y="642944"/>
                    <a:pt x="321471" y="642944"/>
                  </a:cubicBezTo>
                  <a:cubicBezTo>
                    <a:pt x="236212" y="642944"/>
                    <a:pt x="154444" y="609075"/>
                    <a:pt x="94157" y="548787"/>
                  </a:cubicBezTo>
                  <a:cubicBezTo>
                    <a:pt x="33870" y="488499"/>
                    <a:pt x="0" y="406732"/>
                    <a:pt x="1" y="321473"/>
                  </a:cubicBezTo>
                  <a:cubicBezTo>
                    <a:pt x="1" y="321472"/>
                    <a:pt x="0" y="321472"/>
                    <a:pt x="0" y="32147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휴먼모음T" pitchFamily="18" charset="-127"/>
                  <a:ea typeface="휴먼모음T" pitchFamily="18" charset="-127"/>
                </a:rPr>
                <a:t>Ⅲ</a:t>
              </a:r>
              <a:endParaRPr lang="ko-KR" altLang="en-US" sz="16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75856" y="3298488"/>
            <a:ext cx="347500" cy="347500"/>
            <a:chOff x="1714480" y="2285992"/>
            <a:chExt cx="642942" cy="642942"/>
          </a:xfrm>
        </p:grpSpPr>
        <p:sp>
          <p:nvSpPr>
            <p:cNvPr id="16" name="직각 삼각형 15"/>
            <p:cNvSpPr/>
            <p:nvPr/>
          </p:nvSpPr>
          <p:spPr>
            <a:xfrm rot="16200000">
              <a:off x="2000232" y="2571744"/>
              <a:ext cx="357190" cy="35719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714480" y="2285992"/>
              <a:ext cx="642942" cy="642942"/>
            </a:xfrm>
            <a:custGeom>
              <a:avLst/>
              <a:gdLst>
                <a:gd name="connsiteX0" fmla="*/ 0 w 642942"/>
                <a:gd name="connsiteY0" fmla="*/ 321471 h 642942"/>
                <a:gd name="connsiteX1" fmla="*/ 94157 w 642942"/>
                <a:gd name="connsiteY1" fmla="*/ 94157 h 642942"/>
                <a:gd name="connsiteX2" fmla="*/ 321472 w 642942"/>
                <a:gd name="connsiteY2" fmla="*/ 1 h 642942"/>
                <a:gd name="connsiteX3" fmla="*/ 548786 w 642942"/>
                <a:gd name="connsiteY3" fmla="*/ 94158 h 642942"/>
                <a:gd name="connsiteX4" fmla="*/ 642942 w 642942"/>
                <a:gd name="connsiteY4" fmla="*/ 321473 h 642942"/>
                <a:gd name="connsiteX5" fmla="*/ 548785 w 642942"/>
                <a:gd name="connsiteY5" fmla="*/ 548787 h 642942"/>
                <a:gd name="connsiteX6" fmla="*/ 321471 w 642942"/>
                <a:gd name="connsiteY6" fmla="*/ 642944 h 642942"/>
                <a:gd name="connsiteX7" fmla="*/ 94157 w 642942"/>
                <a:gd name="connsiteY7" fmla="*/ 548787 h 642942"/>
                <a:gd name="connsiteX8" fmla="*/ 1 w 642942"/>
                <a:gd name="connsiteY8" fmla="*/ 321473 h 642942"/>
                <a:gd name="connsiteX9" fmla="*/ 0 w 642942"/>
                <a:gd name="connsiteY9" fmla="*/ 321471 h 6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942" h="642942">
                  <a:moveTo>
                    <a:pt x="0" y="321471"/>
                  </a:moveTo>
                  <a:cubicBezTo>
                    <a:pt x="0" y="236212"/>
                    <a:pt x="33869" y="154444"/>
                    <a:pt x="94157" y="94157"/>
                  </a:cubicBezTo>
                  <a:cubicBezTo>
                    <a:pt x="154445" y="33870"/>
                    <a:pt x="236212" y="1"/>
                    <a:pt x="321472" y="1"/>
                  </a:cubicBezTo>
                  <a:cubicBezTo>
                    <a:pt x="406731" y="1"/>
                    <a:pt x="488499" y="33870"/>
                    <a:pt x="548786" y="94158"/>
                  </a:cubicBezTo>
                  <a:cubicBezTo>
                    <a:pt x="609073" y="154446"/>
                    <a:pt x="642942" y="236213"/>
                    <a:pt x="642942" y="321473"/>
                  </a:cubicBezTo>
                  <a:cubicBezTo>
                    <a:pt x="642942" y="406732"/>
                    <a:pt x="609073" y="488500"/>
                    <a:pt x="548785" y="548787"/>
                  </a:cubicBezTo>
                  <a:cubicBezTo>
                    <a:pt x="488497" y="609075"/>
                    <a:pt x="406730" y="642944"/>
                    <a:pt x="321471" y="642944"/>
                  </a:cubicBezTo>
                  <a:cubicBezTo>
                    <a:pt x="236212" y="642944"/>
                    <a:pt x="154444" y="609075"/>
                    <a:pt x="94157" y="548787"/>
                  </a:cubicBezTo>
                  <a:cubicBezTo>
                    <a:pt x="33870" y="488499"/>
                    <a:pt x="0" y="406732"/>
                    <a:pt x="1" y="321473"/>
                  </a:cubicBezTo>
                  <a:cubicBezTo>
                    <a:pt x="1" y="321472"/>
                    <a:pt x="0" y="321472"/>
                    <a:pt x="0" y="32147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휴먼모음T" pitchFamily="18" charset="-127"/>
                  <a:ea typeface="휴먼모음T" pitchFamily="18" charset="-127"/>
                </a:rPr>
                <a:t>Ⅳ</a:t>
              </a:r>
              <a:endParaRPr lang="ko-KR" altLang="en-US" sz="16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pic>
        <p:nvPicPr>
          <p:cNvPr id="26" name="그림 25" descr="글로벌_목차.png"/>
          <p:cNvPicPr>
            <a:picLocks noChangeAspect="1"/>
          </p:cNvPicPr>
          <p:nvPr/>
        </p:nvPicPr>
        <p:blipFill>
          <a:blip r:embed="rId4" cstate="print"/>
          <a:srcRect b="55150"/>
          <a:stretch>
            <a:fillRect/>
          </a:stretch>
        </p:blipFill>
        <p:spPr>
          <a:xfrm>
            <a:off x="299000" y="187196"/>
            <a:ext cx="2078564" cy="46475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275856" y="3767156"/>
            <a:ext cx="347500" cy="347500"/>
            <a:chOff x="1714480" y="2285992"/>
            <a:chExt cx="642942" cy="642942"/>
          </a:xfrm>
        </p:grpSpPr>
        <p:sp>
          <p:nvSpPr>
            <p:cNvPr id="20" name="직각 삼각형 19"/>
            <p:cNvSpPr/>
            <p:nvPr/>
          </p:nvSpPr>
          <p:spPr>
            <a:xfrm rot="16200000">
              <a:off x="2000232" y="2571744"/>
              <a:ext cx="357190" cy="35719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714480" y="2285992"/>
              <a:ext cx="642942" cy="642942"/>
            </a:xfrm>
            <a:custGeom>
              <a:avLst/>
              <a:gdLst>
                <a:gd name="connsiteX0" fmla="*/ 0 w 642942"/>
                <a:gd name="connsiteY0" fmla="*/ 321471 h 642942"/>
                <a:gd name="connsiteX1" fmla="*/ 94157 w 642942"/>
                <a:gd name="connsiteY1" fmla="*/ 94157 h 642942"/>
                <a:gd name="connsiteX2" fmla="*/ 321472 w 642942"/>
                <a:gd name="connsiteY2" fmla="*/ 1 h 642942"/>
                <a:gd name="connsiteX3" fmla="*/ 548786 w 642942"/>
                <a:gd name="connsiteY3" fmla="*/ 94158 h 642942"/>
                <a:gd name="connsiteX4" fmla="*/ 642942 w 642942"/>
                <a:gd name="connsiteY4" fmla="*/ 321473 h 642942"/>
                <a:gd name="connsiteX5" fmla="*/ 548785 w 642942"/>
                <a:gd name="connsiteY5" fmla="*/ 548787 h 642942"/>
                <a:gd name="connsiteX6" fmla="*/ 321471 w 642942"/>
                <a:gd name="connsiteY6" fmla="*/ 642944 h 642942"/>
                <a:gd name="connsiteX7" fmla="*/ 94157 w 642942"/>
                <a:gd name="connsiteY7" fmla="*/ 548787 h 642942"/>
                <a:gd name="connsiteX8" fmla="*/ 1 w 642942"/>
                <a:gd name="connsiteY8" fmla="*/ 321473 h 642942"/>
                <a:gd name="connsiteX9" fmla="*/ 0 w 642942"/>
                <a:gd name="connsiteY9" fmla="*/ 321471 h 6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942" h="642942">
                  <a:moveTo>
                    <a:pt x="0" y="321471"/>
                  </a:moveTo>
                  <a:cubicBezTo>
                    <a:pt x="0" y="236212"/>
                    <a:pt x="33869" y="154444"/>
                    <a:pt x="94157" y="94157"/>
                  </a:cubicBezTo>
                  <a:cubicBezTo>
                    <a:pt x="154445" y="33870"/>
                    <a:pt x="236212" y="1"/>
                    <a:pt x="321472" y="1"/>
                  </a:cubicBezTo>
                  <a:cubicBezTo>
                    <a:pt x="406731" y="1"/>
                    <a:pt x="488499" y="33870"/>
                    <a:pt x="548786" y="94158"/>
                  </a:cubicBezTo>
                  <a:cubicBezTo>
                    <a:pt x="609073" y="154446"/>
                    <a:pt x="642942" y="236213"/>
                    <a:pt x="642942" y="321473"/>
                  </a:cubicBezTo>
                  <a:cubicBezTo>
                    <a:pt x="642942" y="406732"/>
                    <a:pt x="609073" y="488500"/>
                    <a:pt x="548785" y="548787"/>
                  </a:cubicBezTo>
                  <a:cubicBezTo>
                    <a:pt x="488497" y="609075"/>
                    <a:pt x="406730" y="642944"/>
                    <a:pt x="321471" y="642944"/>
                  </a:cubicBezTo>
                  <a:cubicBezTo>
                    <a:pt x="236212" y="642944"/>
                    <a:pt x="154444" y="609075"/>
                    <a:pt x="94157" y="548787"/>
                  </a:cubicBezTo>
                  <a:cubicBezTo>
                    <a:pt x="33870" y="488499"/>
                    <a:pt x="0" y="406732"/>
                    <a:pt x="1" y="321473"/>
                  </a:cubicBezTo>
                  <a:cubicBezTo>
                    <a:pt x="1" y="321472"/>
                    <a:pt x="0" y="321472"/>
                    <a:pt x="0" y="32147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휴먼모음T" pitchFamily="18" charset="-127"/>
                  <a:ea typeface="휴먼모음T" pitchFamily="18" charset="-127"/>
                </a:rPr>
                <a:t>Ⅴ</a:t>
              </a:r>
              <a:endParaRPr lang="ko-KR" altLang="en-US" sz="16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0CE9B3A-78FB-4622-9C22-68596DCCB1B1}"/>
              </a:ext>
            </a:extLst>
          </p:cNvPr>
          <p:cNvGrpSpPr/>
          <p:nvPr/>
        </p:nvGrpSpPr>
        <p:grpSpPr>
          <a:xfrm>
            <a:off x="3275856" y="4235824"/>
            <a:ext cx="347500" cy="347500"/>
            <a:chOff x="1714480" y="2285992"/>
            <a:chExt cx="642942" cy="642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자유형 6">
                  <a:extLst>
                    <a:ext uri="{FF2B5EF4-FFF2-40B4-BE49-F238E27FC236}">
                      <a16:creationId xmlns:a16="http://schemas.microsoft.com/office/drawing/2014/main" xmlns="" id="{C7217AD5-8D0A-4628-9AD2-B4E0EB9B1398}"/>
                    </a:ext>
                  </a:extLst>
                </p:cNvPr>
                <p:cNvSpPr/>
                <p:nvPr/>
              </p:nvSpPr>
              <p:spPr>
                <a:xfrm>
                  <a:off x="1714480" y="2285992"/>
                  <a:ext cx="642942" cy="642942"/>
                </a:xfrm>
                <a:custGeom>
                  <a:avLst/>
                  <a:gdLst>
                    <a:gd name="connsiteX0" fmla="*/ 0 w 642942"/>
                    <a:gd name="connsiteY0" fmla="*/ 321471 h 642942"/>
                    <a:gd name="connsiteX1" fmla="*/ 94157 w 642942"/>
                    <a:gd name="connsiteY1" fmla="*/ 94157 h 642942"/>
                    <a:gd name="connsiteX2" fmla="*/ 321472 w 642942"/>
                    <a:gd name="connsiteY2" fmla="*/ 1 h 642942"/>
                    <a:gd name="connsiteX3" fmla="*/ 548786 w 642942"/>
                    <a:gd name="connsiteY3" fmla="*/ 94158 h 642942"/>
                    <a:gd name="connsiteX4" fmla="*/ 642942 w 642942"/>
                    <a:gd name="connsiteY4" fmla="*/ 321473 h 642942"/>
                    <a:gd name="connsiteX5" fmla="*/ 548785 w 642942"/>
                    <a:gd name="connsiteY5" fmla="*/ 548787 h 642942"/>
                    <a:gd name="connsiteX6" fmla="*/ 321471 w 642942"/>
                    <a:gd name="connsiteY6" fmla="*/ 642944 h 642942"/>
                    <a:gd name="connsiteX7" fmla="*/ 94157 w 642942"/>
                    <a:gd name="connsiteY7" fmla="*/ 548787 h 642942"/>
                    <a:gd name="connsiteX8" fmla="*/ 1 w 642942"/>
                    <a:gd name="connsiteY8" fmla="*/ 321473 h 642942"/>
                    <a:gd name="connsiteX9" fmla="*/ 0 w 642942"/>
                    <a:gd name="connsiteY9" fmla="*/ 321471 h 642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2942" h="642942">
                      <a:moveTo>
                        <a:pt x="0" y="321471"/>
                      </a:moveTo>
                      <a:cubicBezTo>
                        <a:pt x="0" y="236212"/>
                        <a:pt x="33869" y="154444"/>
                        <a:pt x="94157" y="94157"/>
                      </a:cubicBezTo>
                      <a:cubicBezTo>
                        <a:pt x="154445" y="33870"/>
                        <a:pt x="236212" y="1"/>
                        <a:pt x="321472" y="1"/>
                      </a:cubicBezTo>
                      <a:cubicBezTo>
                        <a:pt x="406731" y="1"/>
                        <a:pt x="488499" y="33870"/>
                        <a:pt x="548786" y="94158"/>
                      </a:cubicBezTo>
                      <a:cubicBezTo>
                        <a:pt x="609073" y="154446"/>
                        <a:pt x="642942" y="236213"/>
                        <a:pt x="642942" y="321473"/>
                      </a:cubicBezTo>
                      <a:cubicBezTo>
                        <a:pt x="642942" y="406732"/>
                        <a:pt x="609073" y="488500"/>
                        <a:pt x="548785" y="548787"/>
                      </a:cubicBezTo>
                      <a:cubicBezTo>
                        <a:pt x="488497" y="609075"/>
                        <a:pt x="406730" y="642944"/>
                        <a:pt x="321471" y="642944"/>
                      </a:cubicBezTo>
                      <a:cubicBezTo>
                        <a:pt x="236212" y="642944"/>
                        <a:pt x="154444" y="609075"/>
                        <a:pt x="94157" y="548787"/>
                      </a:cubicBezTo>
                      <a:cubicBezTo>
                        <a:pt x="33870" y="488499"/>
                        <a:pt x="0" y="406732"/>
                        <a:pt x="1" y="321473"/>
                      </a:cubicBezTo>
                      <a:cubicBezTo>
                        <a:pt x="1" y="321472"/>
                        <a:pt x="0" y="321472"/>
                        <a:pt x="0" y="321471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ea typeface="휴먼모음T" pitchFamily="18" charset="-127"/>
                          </a:rPr>
                          <m:t>Ⅵ</m:t>
                        </m:r>
                      </m:oMath>
                    </m:oMathPara>
                  </a14:m>
                  <a:endParaRPr lang="ko-KR" altLang="en-US" sz="1600" dirty="0">
                    <a:latin typeface="휴먼모음T" pitchFamily="18" charset="-127"/>
                    <a:ea typeface="휴먼모음T" pitchFamily="18" charset="-127"/>
                  </a:endParaRPr>
                </a:p>
              </p:txBody>
            </p:sp>
          </mc:Choice>
          <mc:Fallback xmlns="">
            <p:sp>
              <p:nvSpPr>
                <p:cNvPr id="23" name="자유형 6">
                  <a:extLst>
                    <a:ext uri="{FF2B5EF4-FFF2-40B4-BE49-F238E27FC236}">
                      <a16:creationId xmlns:a16="http://schemas.microsoft.com/office/drawing/2014/main" id="{C7217AD5-8D0A-4628-9AD2-B4E0EB9B13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480" y="2285992"/>
                  <a:ext cx="642942" cy="642942"/>
                </a:xfrm>
                <a:custGeom>
                  <a:avLst/>
                  <a:gdLst>
                    <a:gd name="connsiteX0" fmla="*/ 0 w 642942"/>
                    <a:gd name="connsiteY0" fmla="*/ 321471 h 642942"/>
                    <a:gd name="connsiteX1" fmla="*/ 94157 w 642942"/>
                    <a:gd name="connsiteY1" fmla="*/ 94157 h 642942"/>
                    <a:gd name="connsiteX2" fmla="*/ 321472 w 642942"/>
                    <a:gd name="connsiteY2" fmla="*/ 1 h 642942"/>
                    <a:gd name="connsiteX3" fmla="*/ 548786 w 642942"/>
                    <a:gd name="connsiteY3" fmla="*/ 94158 h 642942"/>
                    <a:gd name="connsiteX4" fmla="*/ 642942 w 642942"/>
                    <a:gd name="connsiteY4" fmla="*/ 321473 h 642942"/>
                    <a:gd name="connsiteX5" fmla="*/ 548785 w 642942"/>
                    <a:gd name="connsiteY5" fmla="*/ 548787 h 642942"/>
                    <a:gd name="connsiteX6" fmla="*/ 321471 w 642942"/>
                    <a:gd name="connsiteY6" fmla="*/ 642944 h 642942"/>
                    <a:gd name="connsiteX7" fmla="*/ 94157 w 642942"/>
                    <a:gd name="connsiteY7" fmla="*/ 548787 h 642942"/>
                    <a:gd name="connsiteX8" fmla="*/ 1 w 642942"/>
                    <a:gd name="connsiteY8" fmla="*/ 321473 h 642942"/>
                    <a:gd name="connsiteX9" fmla="*/ 0 w 642942"/>
                    <a:gd name="connsiteY9" fmla="*/ 321471 h 642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2942" h="642942">
                      <a:moveTo>
                        <a:pt x="0" y="321471"/>
                      </a:moveTo>
                      <a:cubicBezTo>
                        <a:pt x="0" y="236212"/>
                        <a:pt x="33869" y="154444"/>
                        <a:pt x="94157" y="94157"/>
                      </a:cubicBezTo>
                      <a:cubicBezTo>
                        <a:pt x="154445" y="33870"/>
                        <a:pt x="236212" y="1"/>
                        <a:pt x="321472" y="1"/>
                      </a:cubicBezTo>
                      <a:cubicBezTo>
                        <a:pt x="406731" y="1"/>
                        <a:pt x="488499" y="33870"/>
                        <a:pt x="548786" y="94158"/>
                      </a:cubicBezTo>
                      <a:cubicBezTo>
                        <a:pt x="609073" y="154446"/>
                        <a:pt x="642942" y="236213"/>
                        <a:pt x="642942" y="321473"/>
                      </a:cubicBezTo>
                      <a:cubicBezTo>
                        <a:pt x="642942" y="406732"/>
                        <a:pt x="609073" y="488500"/>
                        <a:pt x="548785" y="548787"/>
                      </a:cubicBezTo>
                      <a:cubicBezTo>
                        <a:pt x="488497" y="609075"/>
                        <a:pt x="406730" y="642944"/>
                        <a:pt x="321471" y="642944"/>
                      </a:cubicBezTo>
                      <a:cubicBezTo>
                        <a:pt x="236212" y="642944"/>
                        <a:pt x="154444" y="609075"/>
                        <a:pt x="94157" y="548787"/>
                      </a:cubicBezTo>
                      <a:cubicBezTo>
                        <a:pt x="33870" y="488499"/>
                        <a:pt x="0" y="406732"/>
                        <a:pt x="1" y="321473"/>
                      </a:cubicBezTo>
                      <a:cubicBezTo>
                        <a:pt x="1" y="321472"/>
                        <a:pt x="0" y="321472"/>
                        <a:pt x="0" y="321471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 r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xmlns="" id="{C56B8A7F-E95F-4F57-8222-8EEFA6410B37}"/>
                </a:ext>
              </a:extLst>
            </p:cNvPr>
            <p:cNvSpPr/>
            <p:nvPr/>
          </p:nvSpPr>
          <p:spPr>
            <a:xfrm rot="16200000">
              <a:off x="2000232" y="2571744"/>
              <a:ext cx="357190" cy="35719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FA97AB79-B678-49BD-A053-2AFB30411152}"/>
              </a:ext>
            </a:extLst>
          </p:cNvPr>
          <p:cNvGrpSpPr/>
          <p:nvPr/>
        </p:nvGrpSpPr>
        <p:grpSpPr>
          <a:xfrm>
            <a:off x="3275856" y="4704492"/>
            <a:ext cx="347500" cy="347500"/>
            <a:chOff x="1714480" y="2285992"/>
            <a:chExt cx="642942" cy="642942"/>
          </a:xfrm>
        </p:grpSpPr>
        <p:sp>
          <p:nvSpPr>
            <p:cNvPr id="27" name="자유형 9">
              <a:extLst>
                <a:ext uri="{FF2B5EF4-FFF2-40B4-BE49-F238E27FC236}">
                  <a16:creationId xmlns:a16="http://schemas.microsoft.com/office/drawing/2014/main" xmlns="" id="{007BAA09-D079-4376-97A1-97C0817D8278}"/>
                </a:ext>
              </a:extLst>
            </p:cNvPr>
            <p:cNvSpPr/>
            <p:nvPr/>
          </p:nvSpPr>
          <p:spPr>
            <a:xfrm>
              <a:off x="1714480" y="2285992"/>
              <a:ext cx="642942" cy="642942"/>
            </a:xfrm>
            <a:custGeom>
              <a:avLst/>
              <a:gdLst>
                <a:gd name="connsiteX0" fmla="*/ 0 w 642942"/>
                <a:gd name="connsiteY0" fmla="*/ 321471 h 642942"/>
                <a:gd name="connsiteX1" fmla="*/ 94157 w 642942"/>
                <a:gd name="connsiteY1" fmla="*/ 94157 h 642942"/>
                <a:gd name="connsiteX2" fmla="*/ 321472 w 642942"/>
                <a:gd name="connsiteY2" fmla="*/ 1 h 642942"/>
                <a:gd name="connsiteX3" fmla="*/ 548786 w 642942"/>
                <a:gd name="connsiteY3" fmla="*/ 94158 h 642942"/>
                <a:gd name="connsiteX4" fmla="*/ 642942 w 642942"/>
                <a:gd name="connsiteY4" fmla="*/ 321473 h 642942"/>
                <a:gd name="connsiteX5" fmla="*/ 548785 w 642942"/>
                <a:gd name="connsiteY5" fmla="*/ 548787 h 642942"/>
                <a:gd name="connsiteX6" fmla="*/ 321471 w 642942"/>
                <a:gd name="connsiteY6" fmla="*/ 642944 h 642942"/>
                <a:gd name="connsiteX7" fmla="*/ 94157 w 642942"/>
                <a:gd name="connsiteY7" fmla="*/ 548787 h 642942"/>
                <a:gd name="connsiteX8" fmla="*/ 1 w 642942"/>
                <a:gd name="connsiteY8" fmla="*/ 321473 h 642942"/>
                <a:gd name="connsiteX9" fmla="*/ 0 w 642942"/>
                <a:gd name="connsiteY9" fmla="*/ 321471 h 6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942" h="642942">
                  <a:moveTo>
                    <a:pt x="0" y="321471"/>
                  </a:moveTo>
                  <a:cubicBezTo>
                    <a:pt x="0" y="236212"/>
                    <a:pt x="33869" y="154444"/>
                    <a:pt x="94157" y="94157"/>
                  </a:cubicBezTo>
                  <a:cubicBezTo>
                    <a:pt x="154445" y="33870"/>
                    <a:pt x="236212" y="1"/>
                    <a:pt x="321472" y="1"/>
                  </a:cubicBezTo>
                  <a:cubicBezTo>
                    <a:pt x="406731" y="1"/>
                    <a:pt x="488499" y="33870"/>
                    <a:pt x="548786" y="94158"/>
                  </a:cubicBezTo>
                  <a:cubicBezTo>
                    <a:pt x="609073" y="154446"/>
                    <a:pt x="642942" y="236213"/>
                    <a:pt x="642942" y="321473"/>
                  </a:cubicBezTo>
                  <a:cubicBezTo>
                    <a:pt x="642942" y="406732"/>
                    <a:pt x="609073" y="488500"/>
                    <a:pt x="548785" y="548787"/>
                  </a:cubicBezTo>
                  <a:cubicBezTo>
                    <a:pt x="488497" y="609075"/>
                    <a:pt x="406730" y="642944"/>
                    <a:pt x="321471" y="642944"/>
                  </a:cubicBezTo>
                  <a:cubicBezTo>
                    <a:pt x="236212" y="642944"/>
                    <a:pt x="154444" y="609075"/>
                    <a:pt x="94157" y="548787"/>
                  </a:cubicBezTo>
                  <a:cubicBezTo>
                    <a:pt x="33870" y="488499"/>
                    <a:pt x="0" y="406732"/>
                    <a:pt x="1" y="321473"/>
                  </a:cubicBezTo>
                  <a:cubicBezTo>
                    <a:pt x="1" y="321472"/>
                    <a:pt x="0" y="321472"/>
                    <a:pt x="0" y="32147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휴먼모음T" pitchFamily="18" charset="-127"/>
                  <a:ea typeface="휴먼모음T" pitchFamily="18" charset="-127"/>
                </a:rPr>
                <a:t>Ⅶ</a:t>
              </a:r>
              <a:endParaRPr lang="ko-KR" altLang="en-US" sz="1600" dirty="0"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BC666686-1BE5-4A2B-BE3E-1B92BE0CF940}"/>
                </a:ext>
              </a:extLst>
            </p:cNvPr>
            <p:cNvSpPr/>
            <p:nvPr/>
          </p:nvSpPr>
          <p:spPr>
            <a:xfrm rot="16200000">
              <a:off x="2000232" y="2571744"/>
              <a:ext cx="357190" cy="35719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0E6681C-FB1E-4F9E-BE84-8562E682A529}"/>
              </a:ext>
            </a:extLst>
          </p:cNvPr>
          <p:cNvGrpSpPr/>
          <p:nvPr/>
        </p:nvGrpSpPr>
        <p:grpSpPr>
          <a:xfrm>
            <a:off x="3275856" y="5173160"/>
            <a:ext cx="347500" cy="347500"/>
            <a:chOff x="1714480" y="2285992"/>
            <a:chExt cx="642942" cy="642942"/>
          </a:xfrm>
        </p:grpSpPr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xmlns="" id="{FA878195-8029-492C-B52D-9DF49067EE7F}"/>
                </a:ext>
              </a:extLst>
            </p:cNvPr>
            <p:cNvSpPr/>
            <p:nvPr/>
          </p:nvSpPr>
          <p:spPr>
            <a:xfrm rot="16200000">
              <a:off x="2000232" y="2571744"/>
              <a:ext cx="357190" cy="35719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" name="자유형 13">
              <a:extLst>
                <a:ext uri="{FF2B5EF4-FFF2-40B4-BE49-F238E27FC236}">
                  <a16:creationId xmlns:a16="http://schemas.microsoft.com/office/drawing/2014/main" xmlns="" id="{F7ACE0DC-3D20-47F4-83BE-C75352737755}"/>
                </a:ext>
              </a:extLst>
            </p:cNvPr>
            <p:cNvSpPr/>
            <p:nvPr/>
          </p:nvSpPr>
          <p:spPr>
            <a:xfrm>
              <a:off x="1714480" y="2285992"/>
              <a:ext cx="642942" cy="642942"/>
            </a:xfrm>
            <a:custGeom>
              <a:avLst/>
              <a:gdLst>
                <a:gd name="connsiteX0" fmla="*/ 0 w 642942"/>
                <a:gd name="connsiteY0" fmla="*/ 321471 h 642942"/>
                <a:gd name="connsiteX1" fmla="*/ 94157 w 642942"/>
                <a:gd name="connsiteY1" fmla="*/ 94157 h 642942"/>
                <a:gd name="connsiteX2" fmla="*/ 321472 w 642942"/>
                <a:gd name="connsiteY2" fmla="*/ 1 h 642942"/>
                <a:gd name="connsiteX3" fmla="*/ 548786 w 642942"/>
                <a:gd name="connsiteY3" fmla="*/ 94158 h 642942"/>
                <a:gd name="connsiteX4" fmla="*/ 642942 w 642942"/>
                <a:gd name="connsiteY4" fmla="*/ 321473 h 642942"/>
                <a:gd name="connsiteX5" fmla="*/ 548785 w 642942"/>
                <a:gd name="connsiteY5" fmla="*/ 548787 h 642942"/>
                <a:gd name="connsiteX6" fmla="*/ 321471 w 642942"/>
                <a:gd name="connsiteY6" fmla="*/ 642944 h 642942"/>
                <a:gd name="connsiteX7" fmla="*/ 94157 w 642942"/>
                <a:gd name="connsiteY7" fmla="*/ 548787 h 642942"/>
                <a:gd name="connsiteX8" fmla="*/ 1 w 642942"/>
                <a:gd name="connsiteY8" fmla="*/ 321473 h 642942"/>
                <a:gd name="connsiteX9" fmla="*/ 0 w 642942"/>
                <a:gd name="connsiteY9" fmla="*/ 321471 h 6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942" h="642942">
                  <a:moveTo>
                    <a:pt x="0" y="321471"/>
                  </a:moveTo>
                  <a:cubicBezTo>
                    <a:pt x="0" y="236212"/>
                    <a:pt x="33869" y="154444"/>
                    <a:pt x="94157" y="94157"/>
                  </a:cubicBezTo>
                  <a:cubicBezTo>
                    <a:pt x="154445" y="33870"/>
                    <a:pt x="236212" y="1"/>
                    <a:pt x="321472" y="1"/>
                  </a:cubicBezTo>
                  <a:cubicBezTo>
                    <a:pt x="406731" y="1"/>
                    <a:pt x="488499" y="33870"/>
                    <a:pt x="548786" y="94158"/>
                  </a:cubicBezTo>
                  <a:cubicBezTo>
                    <a:pt x="609073" y="154446"/>
                    <a:pt x="642942" y="236213"/>
                    <a:pt x="642942" y="321473"/>
                  </a:cubicBezTo>
                  <a:cubicBezTo>
                    <a:pt x="642942" y="406732"/>
                    <a:pt x="609073" y="488500"/>
                    <a:pt x="548785" y="548787"/>
                  </a:cubicBezTo>
                  <a:cubicBezTo>
                    <a:pt x="488497" y="609075"/>
                    <a:pt x="406730" y="642944"/>
                    <a:pt x="321471" y="642944"/>
                  </a:cubicBezTo>
                  <a:cubicBezTo>
                    <a:pt x="236212" y="642944"/>
                    <a:pt x="154444" y="609075"/>
                    <a:pt x="94157" y="548787"/>
                  </a:cubicBezTo>
                  <a:cubicBezTo>
                    <a:pt x="33870" y="488499"/>
                    <a:pt x="0" y="406732"/>
                    <a:pt x="1" y="321473"/>
                  </a:cubicBezTo>
                  <a:cubicBezTo>
                    <a:pt x="1" y="321472"/>
                    <a:pt x="0" y="321472"/>
                    <a:pt x="0" y="32147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휴먼모음T" pitchFamily="18" charset="-127"/>
                  <a:ea typeface="휴먼모음T" pitchFamily="18" charset="-127"/>
                </a:rPr>
                <a:t>Ⅷ</a:t>
              </a:r>
              <a:endParaRPr lang="ko-KR" altLang="en-US" sz="1600" dirty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42" name="내용 개체 틀 2">
            <a:extLst>
              <a:ext uri="{FF2B5EF4-FFF2-40B4-BE49-F238E27FC236}">
                <a16:creationId xmlns:a16="http://schemas.microsoft.com/office/drawing/2014/main" xmlns="" id="{3698B49E-6414-44F6-80C2-4DCFB78B0ED1}"/>
              </a:ext>
            </a:extLst>
          </p:cNvPr>
          <p:cNvSpPr txBox="1">
            <a:spLocks/>
          </p:cNvSpPr>
          <p:nvPr/>
        </p:nvSpPr>
        <p:spPr>
          <a:xfrm>
            <a:off x="3695364" y="2265892"/>
            <a:ext cx="2160240" cy="495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180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2.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프로젝트 개요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xmlns="" id="{220AE179-99AC-410B-8B71-95E592D2922E}"/>
              </a:ext>
            </a:extLst>
          </p:cNvPr>
          <p:cNvSpPr txBox="1">
            <a:spLocks/>
          </p:cNvSpPr>
          <p:nvPr/>
        </p:nvSpPr>
        <p:spPr>
          <a:xfrm>
            <a:off x="3695364" y="2737227"/>
            <a:ext cx="1728192" cy="495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3.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추진 배경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xmlns="" id="{97F82AA4-AF44-484D-A494-968CBC3BB633}"/>
              </a:ext>
            </a:extLst>
          </p:cNvPr>
          <p:cNvSpPr txBox="1">
            <a:spLocks/>
          </p:cNvSpPr>
          <p:nvPr/>
        </p:nvSpPr>
        <p:spPr>
          <a:xfrm>
            <a:off x="3695364" y="3208562"/>
            <a:ext cx="1728192" cy="495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4.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시장 동향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xmlns="" id="{B6B1DAFB-ABE9-4242-9E2A-C87908DB952D}"/>
              </a:ext>
            </a:extLst>
          </p:cNvPr>
          <p:cNvSpPr txBox="1">
            <a:spLocks/>
          </p:cNvSpPr>
          <p:nvPr/>
        </p:nvSpPr>
        <p:spPr>
          <a:xfrm>
            <a:off x="3695364" y="3679897"/>
            <a:ext cx="1872208" cy="495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5.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사업화 가능성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xmlns="" id="{4ECD26B2-F3D1-4B47-BC12-5F6A6DBEA182}"/>
              </a:ext>
            </a:extLst>
          </p:cNvPr>
          <p:cNvSpPr txBox="1">
            <a:spLocks/>
          </p:cNvSpPr>
          <p:nvPr/>
        </p:nvSpPr>
        <p:spPr>
          <a:xfrm>
            <a:off x="3695364" y="4151232"/>
            <a:ext cx="1872208" cy="495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6.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요약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xmlns="" id="{F442BA9B-84CF-4A48-8CF8-124DF149901C}"/>
              </a:ext>
            </a:extLst>
          </p:cNvPr>
          <p:cNvSpPr txBox="1">
            <a:spLocks/>
          </p:cNvSpPr>
          <p:nvPr/>
        </p:nvSpPr>
        <p:spPr>
          <a:xfrm>
            <a:off x="3695364" y="4622567"/>
            <a:ext cx="2016224" cy="495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7</a:t>
            </a:r>
            <a:r>
              <a:rPr lang="en-US" altLang="ko-KR" sz="180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개발 프로세스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xmlns="" id="{D89A203D-4D44-4ED7-A344-389D23094247}"/>
              </a:ext>
            </a:extLst>
          </p:cNvPr>
          <p:cNvSpPr txBox="1">
            <a:spLocks/>
          </p:cNvSpPr>
          <p:nvPr/>
        </p:nvSpPr>
        <p:spPr>
          <a:xfrm>
            <a:off x="3695364" y="5093902"/>
            <a:ext cx="2016224" cy="495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8. </a:t>
            </a:r>
            <a:r>
              <a:rPr lang="ko-KR" altLang="en-US" sz="1800" dirty="0" smtClean="0">
                <a:solidFill>
                  <a:schemeClr val="tx2">
                    <a:lumMod val="50000"/>
                  </a:schemeClr>
                </a:solidFill>
                <a:latin typeface="HY수평선M" pitchFamily="18" charset="-127"/>
                <a:ea typeface="HY수평선M" pitchFamily="18" charset="-127"/>
              </a:rPr>
              <a:t>맺음말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7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끝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" name="슬라이드 번호 개체 틀 14">
            <a:extLst>
              <a:ext uri="{FF2B5EF4-FFF2-40B4-BE49-F238E27FC236}">
                <a16:creationId xmlns:a16="http://schemas.microsoft.com/office/drawing/2014/main" xmlns="" id="{26AB3DDE-4F12-442B-8A2E-F9AE05090126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20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43655" y="2145653"/>
            <a:ext cx="2884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1857" y="1772816"/>
            <a:ext cx="9144000" cy="1355612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4788" y="764703"/>
            <a:ext cx="8780462" cy="5761171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1.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팀원 소개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참여 </a:t>
              </a: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인원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835807F-6731-4F78-A289-9DBA0B4A6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73277"/>
              </p:ext>
            </p:extLst>
          </p:nvPr>
        </p:nvGraphicFramePr>
        <p:xfrm>
          <a:off x="413110" y="1340768"/>
          <a:ext cx="8479370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2546">
                  <a:extLst>
                    <a:ext uri="{9D8B030D-6E8A-4147-A177-3AD203B41FA5}">
                      <a16:colId xmlns:a16="http://schemas.microsoft.com/office/drawing/2014/main" xmlns="" val="4064858929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48479914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322032434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1632336984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30628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1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소속기관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1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담당분야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1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성명</a:t>
                      </a: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계급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소속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33008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공군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Arduino </a:t>
                      </a:r>
                      <a:r>
                        <a:rPr lang="ko-KR" altLang="en-US" sz="13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백창수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상병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군수사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제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83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정보통신정비창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154996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육군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 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</a:t>
                      </a:r>
                      <a:r>
                        <a:rPr lang="en-US" altLang="ko-KR" sz="13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및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Bluetooth</a:t>
                      </a:r>
                      <a:r>
                        <a:rPr lang="en-US" altLang="ko-KR" sz="13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연동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정병준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100" dirty="0" smtClean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상병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사단 정보통신대대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244166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육군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조작 및 모델 제작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김재현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100" dirty="0" smtClean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병장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사단 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382554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공군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 및 시장 조사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김동훈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-100" dirty="0" smtClean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r>
                        <a:rPr lang="ko-KR" altLang="en-US" sz="1300" b="0" kern="0" spc="-100" dirty="0" smtClean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급</a:t>
                      </a:r>
                      <a:endParaRPr 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군수사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군수전산소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307161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298552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425478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378308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38337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372590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1555" marR="11555" marT="11555" marB="11555" anchor="ctr"/>
                </a:tc>
                <a:extLst>
                  <a:ext uri="{0D108BD9-81ED-4DB2-BD59-A6C34878D82A}">
                    <a16:rowId xmlns:a16="http://schemas.microsoft.com/office/drawing/2014/main" xmlns="" val="1914440693"/>
                  </a:ext>
                </a:extLst>
              </a:tr>
            </a:tbl>
          </a:graphicData>
        </a:graphic>
      </p:graphicFrame>
      <p:sp>
        <p:nvSpPr>
          <p:cNvPr id="19" name="슬라이드 번호 개체 틀 14">
            <a:extLst>
              <a:ext uri="{FF2B5EF4-FFF2-40B4-BE49-F238E27FC236}">
                <a16:creationId xmlns:a16="http://schemas.microsoft.com/office/drawing/2014/main" xmlns="" id="{CDB43D35-6883-4BA9-BD1B-F6BDC417CFFC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3</a:t>
            </a:fld>
            <a:r>
              <a:rPr lang="en-US" altLang="ko-KR" dirty="0"/>
              <a:t>/49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3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2.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프로젝</a:t>
            </a:r>
            <a:r>
              <a:rPr lang="ko-KR" altLang="en-US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트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 </a:t>
            </a:r>
            <a:r>
              <a:rPr lang="ko-KR" altLang="en-US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개요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개발 컨셉</a:t>
              </a: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6" name="AutoShape 8">
            <a:extLst>
              <a:ext uri="{FF2B5EF4-FFF2-40B4-BE49-F238E27FC236}">
                <a16:creationId xmlns:a16="http://schemas.microsoft.com/office/drawing/2014/main" xmlns="" id="{418C03AA-826C-466E-9CC5-4191DC437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764703"/>
            <a:ext cx="8780462" cy="5761171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18" name="슬라이드 번호 개체 틀 14">
            <a:extLst>
              <a:ext uri="{FF2B5EF4-FFF2-40B4-BE49-F238E27FC236}">
                <a16:creationId xmlns:a16="http://schemas.microsoft.com/office/drawing/2014/main" xmlns="" id="{31C9BD83-D889-4C1F-86B4-A78F3D12048C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4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64" y="2852936"/>
            <a:ext cx="5319798" cy="290592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94" y="2852936"/>
            <a:ext cx="2179446" cy="290592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05" y="3616449"/>
            <a:ext cx="1632182" cy="1374626"/>
          </a:xfrm>
          <a:prstGeom prst="rect">
            <a:avLst/>
          </a:prstGeom>
        </p:spPr>
      </p:pic>
      <p:sp>
        <p:nvSpPr>
          <p:cNvPr id="23" name="직사각형 78"/>
          <p:cNvSpPr>
            <a:spLocks noChangeArrowheads="1"/>
          </p:cNvSpPr>
          <p:nvPr/>
        </p:nvSpPr>
        <p:spPr bwMode="auto">
          <a:xfrm>
            <a:off x="599580" y="1423152"/>
            <a:ext cx="83396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defTabSz="1028700" latinLnBrk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7"/>
              </a:buBlip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아두이노를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활용한 스마트 욕조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트레이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개발</a:t>
            </a:r>
            <a:endParaRPr lang="en-US" altLang="ko-KR" sz="16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0312" y="4991075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스마트 욕조 </a:t>
            </a:r>
            <a:r>
              <a:rPr lang="ko-KR" altLang="en-US" sz="1000" b="1" dirty="0" err="1" smtClean="0"/>
              <a:t>트레이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3891740"/>
            <a:ext cx="1309130" cy="55456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233392" y="4221088"/>
            <a:ext cx="2027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15" y="3750396"/>
            <a:ext cx="1005720" cy="8307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0902" y="3016996"/>
            <a:ext cx="296563" cy="29656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2879" y="3016996"/>
            <a:ext cx="296563" cy="296563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2785728" y="3951058"/>
            <a:ext cx="504056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추진배경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추진배</a:t>
              </a:r>
              <a:r>
                <a:rPr lang="ko-KR" altLang="en-US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경</a:t>
              </a: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00" name="그룹 99"/>
          <p:cNvGrpSpPr/>
          <p:nvPr/>
        </p:nvGrpSpPr>
        <p:grpSpPr>
          <a:xfrm>
            <a:off x="432715" y="1484784"/>
            <a:ext cx="8275839" cy="415504"/>
            <a:chOff x="432715" y="2363626"/>
            <a:chExt cx="8275839" cy="1136812"/>
          </a:xfrm>
        </p:grpSpPr>
        <p:sp>
          <p:nvSpPr>
            <p:cNvPr id="101" name="AutoShape 4"/>
            <p:cNvSpPr>
              <a:spLocks noChangeArrowheads="1"/>
            </p:cNvSpPr>
            <p:nvPr/>
          </p:nvSpPr>
          <p:spPr bwMode="auto">
            <a:xfrm>
              <a:off x="474156" y="2363626"/>
              <a:ext cx="8234398" cy="1136812"/>
            </a:xfrm>
            <a:prstGeom prst="roundRect">
              <a:avLst>
                <a:gd name="adj" fmla="val 5074"/>
              </a:avLst>
            </a:prstGeom>
            <a:solidFill>
              <a:srgbClr val="2D97DF">
                <a:alpha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2" name="AutoShape 18"/>
            <p:cNvSpPr>
              <a:spLocks noChangeArrowheads="1"/>
            </p:cNvSpPr>
            <p:nvPr/>
          </p:nvSpPr>
          <p:spPr bwMode="auto">
            <a:xfrm flipH="1">
              <a:off x="8568799" y="2445487"/>
              <a:ext cx="65450" cy="925790"/>
            </a:xfrm>
            <a:prstGeom prst="roundRect">
              <a:avLst>
                <a:gd name="adj" fmla="val 0"/>
              </a:avLst>
            </a:prstGeom>
            <a:solidFill>
              <a:srgbClr val="0B5E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3" name="AutoShape 5"/>
            <p:cNvSpPr>
              <a:spLocks noChangeArrowheads="1"/>
            </p:cNvSpPr>
            <p:nvPr/>
          </p:nvSpPr>
          <p:spPr bwMode="auto">
            <a:xfrm>
              <a:off x="1536890" y="2447973"/>
              <a:ext cx="7045395" cy="92082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F0F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4" name="AutoShape 17"/>
            <p:cNvSpPr>
              <a:spLocks noChangeArrowheads="1"/>
            </p:cNvSpPr>
            <p:nvPr/>
          </p:nvSpPr>
          <p:spPr bwMode="auto">
            <a:xfrm>
              <a:off x="541147" y="2448328"/>
              <a:ext cx="1063584" cy="920109"/>
            </a:xfrm>
            <a:prstGeom prst="roundRect">
              <a:avLst>
                <a:gd name="adj" fmla="val 5431"/>
              </a:avLst>
            </a:prstGeom>
            <a:solidFill>
              <a:srgbClr val="0B5EA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프로젝트명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05" name="TextBox 6"/>
            <p:cNvSpPr txBox="1">
              <a:spLocks noChangeArrowheads="1"/>
            </p:cNvSpPr>
            <p:nvPr/>
          </p:nvSpPr>
          <p:spPr bwMode="auto">
            <a:xfrm>
              <a:off x="432715" y="2560997"/>
              <a:ext cx="8066417" cy="7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73C8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 marL="130175" indent="-130175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defTabSz="1028700" latinLnBrk="0">
                <a:lnSpc>
                  <a:spcPts val="2000"/>
                </a:lnSpc>
                <a:spcBef>
                  <a:spcPct val="10000"/>
                </a:spcBef>
                <a:spcAft>
                  <a:spcPct val="10000"/>
                </a:spcAft>
                <a:buSzPct val="120000"/>
                <a:buBlip>
                  <a:blip r:embed="rId4"/>
                </a:buBlip>
              </a:pPr>
              <a:r>
                <a:rPr lang="ko-KR" altLang="en-US" sz="14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스마트 욕조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트레이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 개발</a:t>
              </a:r>
              <a:endPara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Times New Roman" pitchFamily="18" charset="0"/>
              </a:endParaRPr>
            </a:p>
          </p:txBody>
        </p:sp>
      </p:grpSp>
      <p:sp>
        <p:nvSpPr>
          <p:cNvPr id="106" name="모서리가 둥근 직사각형 2"/>
          <p:cNvSpPr>
            <a:spLocks noChangeArrowheads="1"/>
          </p:cNvSpPr>
          <p:nvPr/>
        </p:nvSpPr>
        <p:spPr bwMode="auto">
          <a:xfrm>
            <a:off x="432715" y="2060848"/>
            <a:ext cx="8317279" cy="4320480"/>
          </a:xfrm>
          <a:prstGeom prst="roundRect">
            <a:avLst>
              <a:gd name="adj" fmla="val 1898"/>
            </a:avLst>
          </a:prstGeom>
          <a:solidFill>
            <a:srgbClr val="D9D9D9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46001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7" name="모서리가 둥근 직사각형 2"/>
          <p:cNvSpPr>
            <a:spLocks noChangeArrowheads="1"/>
          </p:cNvSpPr>
          <p:nvPr/>
        </p:nvSpPr>
        <p:spPr bwMode="auto">
          <a:xfrm>
            <a:off x="502605" y="2111283"/>
            <a:ext cx="8202980" cy="392838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ko-KR" altLang="en-US" sz="1000" dirty="0"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108" name="TextBox 151"/>
          <p:cNvSpPr txBox="1">
            <a:spLocks noChangeArrowheads="1"/>
          </p:cNvSpPr>
          <p:nvPr/>
        </p:nvSpPr>
        <p:spPr bwMode="auto">
          <a:xfrm>
            <a:off x="2975123" y="2125075"/>
            <a:ext cx="369620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kumimoji="0" lang="ko-KR" altLang="en-US" sz="13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추진 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배경 </a:t>
            </a:r>
            <a:r>
              <a:rPr kumimoji="0" lang="en-US" altLang="ko-KR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1 – 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스트레스 만연한 사회</a:t>
            </a:r>
            <a:endParaRPr kumimoji="0" lang="en-US" altLang="ko-KR" sz="13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109" name="AutoShape 5"/>
          <p:cNvSpPr>
            <a:spLocks noChangeArrowheads="1"/>
          </p:cNvSpPr>
          <p:nvPr/>
        </p:nvSpPr>
        <p:spPr bwMode="auto">
          <a:xfrm>
            <a:off x="502605" y="2636913"/>
            <a:ext cx="8203223" cy="367240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F0F0F0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직사각형 78"/>
          <p:cNvSpPr>
            <a:spLocks noChangeArrowheads="1"/>
          </p:cNvSpPr>
          <p:nvPr/>
        </p:nvSpPr>
        <p:spPr bwMode="auto">
          <a:xfrm>
            <a:off x="816058" y="5826509"/>
            <a:ext cx="5328592" cy="218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defTabSz="1028700" latinLnBrk="0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4"/>
              </a:buBlip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치열한 경쟁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-&gt;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스트레스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-&gt;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사회적 비용 증가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53" name="AutoShape 8">
            <a:extLst>
              <a:ext uri="{FF2B5EF4-FFF2-40B4-BE49-F238E27FC236}">
                <a16:creationId xmlns:a16="http://schemas.microsoft.com/office/drawing/2014/main" xmlns="" id="{C7DA8663-AB32-426A-A608-59A8DCA1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764703"/>
            <a:ext cx="8780462" cy="5761171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pic>
        <p:nvPicPr>
          <p:cNvPr id="1025" name="_x610208240" descr="EMB000040d81bd1">
            <a:extLst>
              <a:ext uri="{FF2B5EF4-FFF2-40B4-BE49-F238E27FC236}">
                <a16:creationId xmlns:a16="http://schemas.microsoft.com/office/drawing/2014/main" xmlns="" id="{DA62CFF7-D9F4-451C-81E4-930C6C91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58879"/>
            <a:ext cx="3255259" cy="2423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4ED1421-E3CF-4C69-B883-71F391F0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888601800" descr="EMB000040d81bd3">
            <a:extLst>
              <a:ext uri="{FF2B5EF4-FFF2-40B4-BE49-F238E27FC236}">
                <a16:creationId xmlns:a16="http://schemas.microsoft.com/office/drawing/2014/main" xmlns="" id="{05942F59-E259-4659-815D-B72BBA60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77722"/>
            <a:ext cx="2804251" cy="242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9" name="직사각형 78">
            <a:extLst>
              <a:ext uri="{FF2B5EF4-FFF2-40B4-BE49-F238E27FC236}">
                <a16:creationId xmlns:a16="http://schemas.microsoft.com/office/drawing/2014/main" xmlns="" id="{0AF92679-607B-43F1-B956-9CB0996C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15" y="5239410"/>
            <a:ext cx="1561974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&lt;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현대인의 스트레스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&gt;</a:t>
            </a:r>
            <a:endParaRPr lang="ko-KR" altLang="en-US" sz="105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50" name="직사각형 78">
            <a:extLst>
              <a:ext uri="{FF2B5EF4-FFF2-40B4-BE49-F238E27FC236}">
                <a16:creationId xmlns:a16="http://schemas.microsoft.com/office/drawing/2014/main" xmlns="" id="{DED4D7E1-4CC5-498D-892B-1DEFEC0A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15" y="5404415"/>
            <a:ext cx="1561974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* 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통계청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,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2016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년</a:t>
            </a:r>
          </a:p>
        </p:txBody>
      </p:sp>
      <p:sp>
        <p:nvSpPr>
          <p:cNvPr id="52" name="직사각형 78">
            <a:extLst>
              <a:ext uri="{FF2B5EF4-FFF2-40B4-BE49-F238E27FC236}">
                <a16:creationId xmlns:a16="http://schemas.microsoft.com/office/drawing/2014/main" xmlns="" id="{9C36BA0A-EC59-418B-8577-7502C231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346" y="5239409"/>
            <a:ext cx="1561974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&lt; 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두통약 판매 실적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&gt;</a:t>
            </a:r>
            <a:endParaRPr lang="ko-KR" altLang="en-US" sz="105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54" name="직사각형 78">
            <a:extLst>
              <a:ext uri="{FF2B5EF4-FFF2-40B4-BE49-F238E27FC236}">
                <a16:creationId xmlns:a16="http://schemas.microsoft.com/office/drawing/2014/main" xmlns="" id="{30B65D4C-6848-40AF-BE65-5AADC9E1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346" y="5404414"/>
            <a:ext cx="1561974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* </a:t>
            </a:r>
            <a:r>
              <a:rPr lang="ko-KR" altLang="en-US" sz="1050" dirty="0" err="1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머니투데이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, 2016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년</a:t>
            </a:r>
          </a:p>
        </p:txBody>
      </p:sp>
      <p:sp>
        <p:nvSpPr>
          <p:cNvPr id="55" name="슬라이드 번호 개체 틀 14">
            <a:extLst>
              <a:ext uri="{FF2B5EF4-FFF2-40B4-BE49-F238E27FC236}">
                <a16:creationId xmlns:a16="http://schemas.microsoft.com/office/drawing/2014/main" xmlns="" id="{68D138C2-4D57-45A2-B8E1-D05DD7F9BE64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5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4932040" y="5719488"/>
            <a:ext cx="288032" cy="3738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78"/>
          <p:cNvSpPr>
            <a:spLocks noChangeArrowheads="1"/>
          </p:cNvSpPr>
          <p:nvPr/>
        </p:nvSpPr>
        <p:spPr bwMode="auto">
          <a:xfrm>
            <a:off x="5508104" y="5805264"/>
            <a:ext cx="2702996" cy="218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defTabSz="1028700" latinLnBrk="0">
              <a:lnSpc>
                <a:spcPts val="1700"/>
              </a:lnSpc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4"/>
              </a:buBlip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스트레스 치료 필요성 증가</a:t>
            </a:r>
            <a:endParaRPr lang="en-US" altLang="ko-KR" sz="14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 </a:t>
            </a:r>
            <a:r>
              <a:rPr lang="ko-KR" altLang="en-US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추진배경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추진배</a:t>
              </a:r>
              <a:r>
                <a:rPr lang="ko-KR" altLang="en-US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경</a:t>
              </a: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00" name="그룹 99"/>
          <p:cNvGrpSpPr/>
          <p:nvPr/>
        </p:nvGrpSpPr>
        <p:grpSpPr>
          <a:xfrm>
            <a:off x="432715" y="1484784"/>
            <a:ext cx="8275839" cy="415504"/>
            <a:chOff x="432715" y="2363626"/>
            <a:chExt cx="8275839" cy="1136812"/>
          </a:xfrm>
        </p:grpSpPr>
        <p:sp>
          <p:nvSpPr>
            <p:cNvPr id="101" name="AutoShape 4"/>
            <p:cNvSpPr>
              <a:spLocks noChangeArrowheads="1"/>
            </p:cNvSpPr>
            <p:nvPr/>
          </p:nvSpPr>
          <p:spPr bwMode="auto">
            <a:xfrm>
              <a:off x="474156" y="2363626"/>
              <a:ext cx="8234398" cy="1136812"/>
            </a:xfrm>
            <a:prstGeom prst="roundRect">
              <a:avLst>
                <a:gd name="adj" fmla="val 5074"/>
              </a:avLst>
            </a:prstGeom>
            <a:solidFill>
              <a:srgbClr val="2D97DF">
                <a:alpha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2" name="AutoShape 18"/>
            <p:cNvSpPr>
              <a:spLocks noChangeArrowheads="1"/>
            </p:cNvSpPr>
            <p:nvPr/>
          </p:nvSpPr>
          <p:spPr bwMode="auto">
            <a:xfrm flipH="1">
              <a:off x="8568799" y="2445487"/>
              <a:ext cx="65450" cy="925790"/>
            </a:xfrm>
            <a:prstGeom prst="roundRect">
              <a:avLst>
                <a:gd name="adj" fmla="val 0"/>
              </a:avLst>
            </a:prstGeom>
            <a:solidFill>
              <a:srgbClr val="0B5E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3" name="AutoShape 5"/>
            <p:cNvSpPr>
              <a:spLocks noChangeArrowheads="1"/>
            </p:cNvSpPr>
            <p:nvPr/>
          </p:nvSpPr>
          <p:spPr bwMode="auto">
            <a:xfrm>
              <a:off x="1536890" y="2447973"/>
              <a:ext cx="7045395" cy="92082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F0F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4" name="AutoShape 17"/>
            <p:cNvSpPr>
              <a:spLocks noChangeArrowheads="1"/>
            </p:cNvSpPr>
            <p:nvPr/>
          </p:nvSpPr>
          <p:spPr bwMode="auto">
            <a:xfrm>
              <a:off x="541147" y="2448328"/>
              <a:ext cx="1063584" cy="920109"/>
            </a:xfrm>
            <a:prstGeom prst="roundRect">
              <a:avLst>
                <a:gd name="adj" fmla="val 5431"/>
              </a:avLst>
            </a:prstGeom>
            <a:solidFill>
              <a:srgbClr val="0B5EA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프로젝트명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05" name="TextBox 6"/>
            <p:cNvSpPr txBox="1">
              <a:spLocks noChangeArrowheads="1"/>
            </p:cNvSpPr>
            <p:nvPr/>
          </p:nvSpPr>
          <p:spPr bwMode="auto">
            <a:xfrm>
              <a:off x="432715" y="2560997"/>
              <a:ext cx="8066417" cy="7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73C8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 marL="130175" indent="-130175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defTabSz="1028700" latinLnBrk="0">
                <a:lnSpc>
                  <a:spcPts val="2000"/>
                </a:lnSpc>
                <a:spcBef>
                  <a:spcPct val="10000"/>
                </a:spcBef>
                <a:spcAft>
                  <a:spcPct val="10000"/>
                </a:spcAft>
                <a:buSzPct val="120000"/>
                <a:buBlip>
                  <a:blip r:embed="rId4"/>
                </a:buBlip>
              </a:pPr>
              <a:r>
                <a:rPr lang="ko-KR" altLang="en-US" sz="14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스마트 욕조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트레이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 개발</a:t>
              </a:r>
              <a:endPara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Times New Roman" pitchFamily="18" charset="0"/>
              </a:endParaRPr>
            </a:p>
          </p:txBody>
        </p:sp>
      </p:grpSp>
      <p:sp>
        <p:nvSpPr>
          <p:cNvPr id="106" name="모서리가 둥근 직사각형 2"/>
          <p:cNvSpPr>
            <a:spLocks noChangeArrowheads="1"/>
          </p:cNvSpPr>
          <p:nvPr/>
        </p:nvSpPr>
        <p:spPr bwMode="auto">
          <a:xfrm>
            <a:off x="432715" y="2060848"/>
            <a:ext cx="8317279" cy="4320480"/>
          </a:xfrm>
          <a:prstGeom prst="roundRect">
            <a:avLst>
              <a:gd name="adj" fmla="val 1898"/>
            </a:avLst>
          </a:prstGeom>
          <a:solidFill>
            <a:srgbClr val="D9D9D9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46001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7" name="모서리가 둥근 직사각형 2"/>
          <p:cNvSpPr>
            <a:spLocks noChangeArrowheads="1"/>
          </p:cNvSpPr>
          <p:nvPr/>
        </p:nvSpPr>
        <p:spPr bwMode="auto">
          <a:xfrm>
            <a:off x="502605" y="2111283"/>
            <a:ext cx="8202980" cy="392838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ko-KR" altLang="en-US" sz="1000" dirty="0"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108" name="TextBox 151"/>
          <p:cNvSpPr txBox="1">
            <a:spLocks noChangeArrowheads="1"/>
          </p:cNvSpPr>
          <p:nvPr/>
        </p:nvSpPr>
        <p:spPr bwMode="auto">
          <a:xfrm>
            <a:off x="502605" y="2125075"/>
            <a:ext cx="82032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kumimoji="0" lang="ko-KR" altLang="en-US" sz="13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추진 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배경 </a:t>
            </a:r>
            <a:r>
              <a:rPr kumimoji="0" lang="en-US" altLang="ko-KR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2 –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정신적</a:t>
            </a:r>
            <a:r>
              <a:rPr kumimoji="0" lang="en-US" altLang="ko-KR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/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육체적 스트레스 감소 방법 중 </a:t>
            </a:r>
            <a:r>
              <a:rPr kumimoji="0" lang="ko-KR" altLang="en-US" sz="13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반신욕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포커스</a:t>
            </a:r>
            <a:endParaRPr kumimoji="0" lang="en-US" altLang="ko-KR" sz="13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109" name="AutoShape 5"/>
          <p:cNvSpPr>
            <a:spLocks noChangeArrowheads="1"/>
          </p:cNvSpPr>
          <p:nvPr/>
        </p:nvSpPr>
        <p:spPr bwMode="auto">
          <a:xfrm>
            <a:off x="502605" y="2636913"/>
            <a:ext cx="8203223" cy="367240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F0F0F0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AutoShape 8">
            <a:extLst>
              <a:ext uri="{FF2B5EF4-FFF2-40B4-BE49-F238E27FC236}">
                <a16:creationId xmlns:a16="http://schemas.microsoft.com/office/drawing/2014/main" xmlns="" id="{C7DA8663-AB32-426A-A608-59A8DCA1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764703"/>
            <a:ext cx="8780462" cy="5761171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pic>
        <p:nvPicPr>
          <p:cNvPr id="1025" name="_x610208240">
            <a:extLst>
              <a:ext uri="{FF2B5EF4-FFF2-40B4-BE49-F238E27FC236}">
                <a16:creationId xmlns:a16="http://schemas.microsoft.com/office/drawing/2014/main" xmlns="" id="{DA62CFF7-D9F4-451C-81E4-930C6C91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786049"/>
            <a:ext cx="6768752" cy="30621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4ED1421-E3CF-4C69-B883-71F391F0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직사각형 78">
            <a:extLst>
              <a:ext uri="{FF2B5EF4-FFF2-40B4-BE49-F238E27FC236}">
                <a16:creationId xmlns:a16="http://schemas.microsoft.com/office/drawing/2014/main" xmlns="" id="{0AF92679-607B-43F1-B956-9CB0996C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72" y="5910724"/>
            <a:ext cx="1561974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&lt;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반신욕의 효과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&gt;</a:t>
            </a:r>
            <a:endParaRPr lang="ko-KR" altLang="en-US" sz="105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50" name="직사각형 78">
            <a:extLst>
              <a:ext uri="{FF2B5EF4-FFF2-40B4-BE49-F238E27FC236}">
                <a16:creationId xmlns:a16="http://schemas.microsoft.com/office/drawing/2014/main" xmlns="" id="{DED4D7E1-4CC5-498D-892B-1DEFEC0A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72" y="6075729"/>
            <a:ext cx="1907156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*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동아일보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,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2019</a:t>
            </a:r>
            <a:r>
              <a:rPr lang="ko-KR" altLang="en-US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년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10</a:t>
            </a:r>
            <a:r>
              <a:rPr lang="ko-KR" altLang="en-US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월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23</a:t>
            </a:r>
            <a:r>
              <a:rPr lang="ko-KR" altLang="en-US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일</a:t>
            </a:r>
            <a:endParaRPr lang="ko-KR" altLang="en-US" sz="105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55" name="슬라이드 번호 개체 틀 14">
            <a:extLst>
              <a:ext uri="{FF2B5EF4-FFF2-40B4-BE49-F238E27FC236}">
                <a16:creationId xmlns:a16="http://schemas.microsoft.com/office/drawing/2014/main" xmlns="" id="{68D138C2-4D57-45A2-B8E1-D05DD7F9BE64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6</a:t>
            </a:fld>
            <a:r>
              <a:rPr lang="en-US" altLang="ko-KR" dirty="0"/>
              <a:t>/49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7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 </a:t>
            </a:r>
            <a:r>
              <a:rPr lang="ko-KR" altLang="en-US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추진배경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추진배</a:t>
              </a:r>
              <a:r>
                <a:rPr lang="ko-KR" altLang="en-US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경</a:t>
              </a: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00" name="그룹 99"/>
          <p:cNvGrpSpPr/>
          <p:nvPr/>
        </p:nvGrpSpPr>
        <p:grpSpPr>
          <a:xfrm>
            <a:off x="432715" y="1484784"/>
            <a:ext cx="8275839" cy="415504"/>
            <a:chOff x="432715" y="2363626"/>
            <a:chExt cx="8275839" cy="1136812"/>
          </a:xfrm>
        </p:grpSpPr>
        <p:sp>
          <p:nvSpPr>
            <p:cNvPr id="101" name="AutoShape 4"/>
            <p:cNvSpPr>
              <a:spLocks noChangeArrowheads="1"/>
            </p:cNvSpPr>
            <p:nvPr/>
          </p:nvSpPr>
          <p:spPr bwMode="auto">
            <a:xfrm>
              <a:off x="474156" y="2363626"/>
              <a:ext cx="8234398" cy="1136812"/>
            </a:xfrm>
            <a:prstGeom prst="roundRect">
              <a:avLst>
                <a:gd name="adj" fmla="val 5074"/>
              </a:avLst>
            </a:prstGeom>
            <a:solidFill>
              <a:srgbClr val="2D97DF">
                <a:alpha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2" name="AutoShape 18"/>
            <p:cNvSpPr>
              <a:spLocks noChangeArrowheads="1"/>
            </p:cNvSpPr>
            <p:nvPr/>
          </p:nvSpPr>
          <p:spPr bwMode="auto">
            <a:xfrm flipH="1">
              <a:off x="8568799" y="2445487"/>
              <a:ext cx="65450" cy="925790"/>
            </a:xfrm>
            <a:prstGeom prst="roundRect">
              <a:avLst>
                <a:gd name="adj" fmla="val 0"/>
              </a:avLst>
            </a:prstGeom>
            <a:solidFill>
              <a:srgbClr val="0B5E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3" name="AutoShape 5"/>
            <p:cNvSpPr>
              <a:spLocks noChangeArrowheads="1"/>
            </p:cNvSpPr>
            <p:nvPr/>
          </p:nvSpPr>
          <p:spPr bwMode="auto">
            <a:xfrm>
              <a:off x="1536890" y="2447973"/>
              <a:ext cx="7045395" cy="920820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0F0F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4" name="AutoShape 17"/>
            <p:cNvSpPr>
              <a:spLocks noChangeArrowheads="1"/>
            </p:cNvSpPr>
            <p:nvPr/>
          </p:nvSpPr>
          <p:spPr bwMode="auto">
            <a:xfrm>
              <a:off x="541147" y="2448328"/>
              <a:ext cx="1063584" cy="920109"/>
            </a:xfrm>
            <a:prstGeom prst="roundRect">
              <a:avLst>
                <a:gd name="adj" fmla="val 5431"/>
              </a:avLst>
            </a:prstGeom>
            <a:solidFill>
              <a:srgbClr val="0B5EA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프로젝트명</a:t>
              </a:r>
              <a:endParaRPr lang="ko-KR" altLang="en-US" sz="1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05" name="TextBox 6"/>
            <p:cNvSpPr txBox="1">
              <a:spLocks noChangeArrowheads="1"/>
            </p:cNvSpPr>
            <p:nvPr/>
          </p:nvSpPr>
          <p:spPr bwMode="auto">
            <a:xfrm>
              <a:off x="432715" y="2560997"/>
              <a:ext cx="8066417" cy="70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73C8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 marL="130175" indent="-130175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algn="l" eaLnBrk="0" hangingPunct="0"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algn="ctr" defTabSz="1028700" latinLnBrk="0">
                <a:lnSpc>
                  <a:spcPts val="2000"/>
                </a:lnSpc>
                <a:spcBef>
                  <a:spcPct val="10000"/>
                </a:spcBef>
                <a:spcAft>
                  <a:spcPct val="10000"/>
                </a:spcAft>
                <a:buSzPct val="120000"/>
                <a:buBlip>
                  <a:blip r:embed="rId4"/>
                </a:buBlip>
              </a:pPr>
              <a:r>
                <a:rPr lang="ko-KR" altLang="en-US" sz="14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스마트 욕조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트레이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  <a:cs typeface="Times New Roman" pitchFamily="18" charset="0"/>
                </a:rPr>
                <a:t> 개발</a:t>
              </a:r>
              <a:endParaRPr lang="ko-KR" altLang="en-US" sz="1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Times New Roman" pitchFamily="18" charset="0"/>
              </a:endParaRPr>
            </a:p>
          </p:txBody>
        </p:sp>
      </p:grpSp>
      <p:sp>
        <p:nvSpPr>
          <p:cNvPr id="106" name="모서리가 둥근 직사각형 2"/>
          <p:cNvSpPr>
            <a:spLocks noChangeArrowheads="1"/>
          </p:cNvSpPr>
          <p:nvPr/>
        </p:nvSpPr>
        <p:spPr bwMode="auto">
          <a:xfrm>
            <a:off x="432715" y="2060848"/>
            <a:ext cx="8317279" cy="4320480"/>
          </a:xfrm>
          <a:prstGeom prst="roundRect">
            <a:avLst>
              <a:gd name="adj" fmla="val 1898"/>
            </a:avLst>
          </a:prstGeom>
          <a:solidFill>
            <a:srgbClr val="D9D9D9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46001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7" name="모서리가 둥근 직사각형 2"/>
          <p:cNvSpPr>
            <a:spLocks noChangeArrowheads="1"/>
          </p:cNvSpPr>
          <p:nvPr/>
        </p:nvSpPr>
        <p:spPr bwMode="auto">
          <a:xfrm>
            <a:off x="502605" y="2111283"/>
            <a:ext cx="8202980" cy="392838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lang="ko-KR" altLang="en-US" sz="1000" dirty="0"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108" name="TextBox 151"/>
          <p:cNvSpPr txBox="1">
            <a:spLocks noChangeArrowheads="1"/>
          </p:cNvSpPr>
          <p:nvPr/>
        </p:nvSpPr>
        <p:spPr bwMode="auto">
          <a:xfrm>
            <a:off x="502604" y="2125075"/>
            <a:ext cx="82032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algn="l" eaLnBrk="0" hangingPunct="0"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kumimoji="0" lang="ko-KR" altLang="en-US" sz="13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추진 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배경 </a:t>
            </a:r>
            <a:r>
              <a:rPr kumimoji="0" lang="en-US" altLang="ko-KR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3 – 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스마트 욕조 </a:t>
            </a:r>
            <a:r>
              <a:rPr kumimoji="0" lang="ko-KR" altLang="en-US" sz="13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리모델링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시간</a:t>
            </a:r>
            <a:r>
              <a:rPr kumimoji="0" lang="en-US" altLang="ko-KR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, 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비용 절감</a:t>
            </a:r>
            <a:endParaRPr kumimoji="0" lang="en-US" altLang="ko-KR" sz="13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</p:txBody>
      </p:sp>
      <p:sp>
        <p:nvSpPr>
          <p:cNvPr id="109" name="AutoShape 5"/>
          <p:cNvSpPr>
            <a:spLocks noChangeArrowheads="1"/>
          </p:cNvSpPr>
          <p:nvPr/>
        </p:nvSpPr>
        <p:spPr bwMode="auto">
          <a:xfrm>
            <a:off x="502605" y="2636913"/>
            <a:ext cx="8203223" cy="367240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F0F0F0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AutoShape 8">
            <a:extLst>
              <a:ext uri="{FF2B5EF4-FFF2-40B4-BE49-F238E27FC236}">
                <a16:creationId xmlns:a16="http://schemas.microsoft.com/office/drawing/2014/main" xmlns="" id="{C7DA8663-AB32-426A-A608-59A8DCA1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764703"/>
            <a:ext cx="8780462" cy="5761171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4ED1421-E3CF-4C69-B883-71F391F0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" name="슬라이드 번호 개체 틀 14">
            <a:extLst>
              <a:ext uri="{FF2B5EF4-FFF2-40B4-BE49-F238E27FC236}">
                <a16:creationId xmlns:a16="http://schemas.microsoft.com/office/drawing/2014/main" xmlns="" id="{68D138C2-4D57-45A2-B8E1-D05DD7F9BE64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7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pic>
        <p:nvPicPr>
          <p:cNvPr id="1026" name="Picture 2" descr="일본스마트욕조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" y="2890737"/>
            <a:ext cx="4032861" cy="30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마트 욕조 공사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87" y="2731423"/>
            <a:ext cx="3343273" cy="334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258219" y="2890737"/>
            <a:ext cx="432048" cy="466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4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. </a:t>
            </a:r>
            <a:r>
              <a:rPr lang="ko-KR" altLang="en-US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시장 동향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6175114" cy="448043"/>
            <a:chOff x="683569" y="1772816"/>
            <a:chExt cx="6957842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6489521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국내 욕실용품 시장 현황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3" name="AutoShape 8">
            <a:extLst>
              <a:ext uri="{FF2B5EF4-FFF2-40B4-BE49-F238E27FC236}">
                <a16:creationId xmlns:a16="http://schemas.microsoft.com/office/drawing/2014/main" xmlns="" id="{B07230CD-C76E-46D4-947B-5706F9DF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764703"/>
            <a:ext cx="8780462" cy="5761171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55" name="직사각형 78">
            <a:extLst>
              <a:ext uri="{FF2B5EF4-FFF2-40B4-BE49-F238E27FC236}">
                <a16:creationId xmlns:a16="http://schemas.microsoft.com/office/drawing/2014/main" xmlns="" id="{EF9B0FFD-60D9-4FE7-AE24-1BE89182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81" y="1423152"/>
            <a:ext cx="361237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defTabSz="1028700" latinLnBrk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4"/>
              </a:buBlip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국내 인테리어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리모델링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시장 규모</a:t>
            </a:r>
            <a:endParaRPr lang="en-US" altLang="ko-KR" sz="14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19" name="슬라이드 번호 개체 틀 14">
            <a:extLst>
              <a:ext uri="{FF2B5EF4-FFF2-40B4-BE49-F238E27FC236}">
                <a16:creationId xmlns:a16="http://schemas.microsoft.com/office/drawing/2014/main" xmlns="" id="{C91AAD75-2022-4C82-818A-7121C550CC35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8</a:t>
            </a:fld>
            <a:r>
              <a:rPr lang="en-US" altLang="ko-KR" dirty="0"/>
              <a:t>/49</a:t>
            </a:r>
            <a:endParaRPr lang="ko-KR" altLang="en-US" dirty="0"/>
          </a:p>
        </p:txBody>
      </p:sp>
      <p:pic>
        <p:nvPicPr>
          <p:cNvPr id="18" name="_x610208240">
            <a:extLst>
              <a:ext uri="{FF2B5EF4-FFF2-40B4-BE49-F238E27FC236}">
                <a16:creationId xmlns:a16="http://schemas.microsoft.com/office/drawing/2014/main" xmlns="" id="{DA62CFF7-D9F4-451C-81E4-930C6C91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2112248"/>
            <a:ext cx="3168352" cy="3023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20" name="직사각형 78">
            <a:extLst>
              <a:ext uri="{FF2B5EF4-FFF2-40B4-BE49-F238E27FC236}">
                <a16:creationId xmlns:a16="http://schemas.microsoft.com/office/drawing/2014/main" xmlns="" id="{0AF92679-607B-43F1-B956-9CB0996C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377" y="5301208"/>
            <a:ext cx="1728192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&lt;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욕실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리모델링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시장 규모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&gt;</a:t>
            </a:r>
            <a:endParaRPr lang="ko-KR" altLang="en-US" sz="105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21" name="직사각형 78">
            <a:extLst>
              <a:ext uri="{FF2B5EF4-FFF2-40B4-BE49-F238E27FC236}">
                <a16:creationId xmlns:a16="http://schemas.microsoft.com/office/drawing/2014/main" xmlns="" id="{DED4D7E1-4CC5-498D-892B-1DEFEC0A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377" y="5466213"/>
            <a:ext cx="1561974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*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조선비즈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, 2016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0" y="2102723"/>
            <a:ext cx="3529419" cy="2985300"/>
          </a:xfrm>
          <a:prstGeom prst="rect">
            <a:avLst/>
          </a:prstGeom>
        </p:spPr>
      </p:pic>
      <p:sp>
        <p:nvSpPr>
          <p:cNvPr id="22" name="직사각형 78">
            <a:extLst>
              <a:ext uri="{FF2B5EF4-FFF2-40B4-BE49-F238E27FC236}">
                <a16:creationId xmlns:a16="http://schemas.microsoft.com/office/drawing/2014/main" xmlns="" id="{EF9B0FFD-60D9-4FE7-AE24-1BE89182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1423152"/>
            <a:ext cx="361237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defTabSz="1028700" latinLnBrk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4"/>
              </a:buBlip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국내 욕실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리모델링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시장 규모</a:t>
            </a:r>
            <a:endParaRPr lang="en-US" altLang="ko-KR" sz="14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23" name="직사각형 78">
            <a:extLst>
              <a:ext uri="{FF2B5EF4-FFF2-40B4-BE49-F238E27FC236}">
                <a16:creationId xmlns:a16="http://schemas.microsoft.com/office/drawing/2014/main" xmlns="" id="{0AF92679-607B-43F1-B956-9CB0996C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12" y="5301208"/>
            <a:ext cx="1728192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&lt;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욕실 인테리어 시장 규모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&gt;</a:t>
            </a:r>
            <a:endParaRPr lang="ko-KR" altLang="en-US" sz="105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24" name="직사각형 78">
            <a:extLst>
              <a:ext uri="{FF2B5EF4-FFF2-40B4-BE49-F238E27FC236}">
                <a16:creationId xmlns:a16="http://schemas.microsoft.com/office/drawing/2014/main" xmlns="" id="{DED4D7E1-4CC5-498D-892B-1DEFEC0A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12" y="5466213"/>
            <a:ext cx="1561974" cy="161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ctr"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05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*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조선비즈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, 2017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년</a:t>
            </a:r>
            <a:endParaRPr lang="ko-KR" altLang="en-US" sz="105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04788" y="764704"/>
            <a:ext cx="8780462" cy="5663392"/>
          </a:xfrm>
          <a:custGeom>
            <a:avLst/>
            <a:gdLst>
              <a:gd name="T0" fmla="*/ 0 w 8780462"/>
              <a:gd name="T1" fmla="*/ 172669 h 5327650"/>
              <a:gd name="T2" fmla="*/ 50574 w 8780462"/>
              <a:gd name="T3" fmla="*/ 50574 h 5327650"/>
              <a:gd name="T4" fmla="*/ 172670 w 8780462"/>
              <a:gd name="T5" fmla="*/ 1 h 5327650"/>
              <a:gd name="T6" fmla="*/ 8607798 w 8780462"/>
              <a:gd name="T7" fmla="*/ 0 h 5327650"/>
              <a:gd name="T8" fmla="*/ 8729894 w 8780462"/>
              <a:gd name="T9" fmla="*/ 50574 h 5327650"/>
              <a:gd name="T10" fmla="*/ 8780462 w 8780462"/>
              <a:gd name="T11" fmla="*/ 172670 h 5327650"/>
              <a:gd name="T12" fmla="*/ 8780462 w 8780462"/>
              <a:gd name="T13" fmla="*/ 5154982 h 5327650"/>
              <a:gd name="T14" fmla="*/ 8729894 w 8780462"/>
              <a:gd name="T15" fmla="*/ 5277078 h 5327650"/>
              <a:gd name="T16" fmla="*/ 8607798 w 8780462"/>
              <a:gd name="T17" fmla="*/ 5327650 h 5327650"/>
              <a:gd name="T18" fmla="*/ 172669 w 8780462"/>
              <a:gd name="T19" fmla="*/ 5327650 h 5327650"/>
              <a:gd name="T20" fmla="*/ 50574 w 8780462"/>
              <a:gd name="T21" fmla="*/ 5277078 h 5327650"/>
              <a:gd name="T22" fmla="*/ 1 w 8780462"/>
              <a:gd name="T23" fmla="*/ 5154982 h 5327650"/>
              <a:gd name="T24" fmla="*/ 0 w 8780462"/>
              <a:gd name="T25" fmla="*/ 172669 h 53276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0462"/>
              <a:gd name="T40" fmla="*/ 0 h 5327650"/>
              <a:gd name="T41" fmla="*/ 8780462 w 8780462"/>
              <a:gd name="T42" fmla="*/ 5327650 h 53276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0462" h="5327650">
                <a:moveTo>
                  <a:pt x="0" y="172669"/>
                </a:moveTo>
                <a:cubicBezTo>
                  <a:pt x="0" y="126874"/>
                  <a:pt x="18192" y="82955"/>
                  <a:pt x="50574" y="50574"/>
                </a:cubicBezTo>
                <a:cubicBezTo>
                  <a:pt x="82956" y="18192"/>
                  <a:pt x="126875" y="1"/>
                  <a:pt x="172670" y="1"/>
                </a:cubicBezTo>
                <a:lnTo>
                  <a:pt x="8607793" y="0"/>
                </a:lnTo>
                <a:cubicBezTo>
                  <a:pt x="8653588" y="0"/>
                  <a:pt x="8697507" y="18192"/>
                  <a:pt x="8729888" y="50574"/>
                </a:cubicBezTo>
                <a:cubicBezTo>
                  <a:pt x="8762270" y="82956"/>
                  <a:pt x="8780461" y="126875"/>
                  <a:pt x="8780461" y="172670"/>
                </a:cubicBezTo>
                <a:cubicBezTo>
                  <a:pt x="8780461" y="1833440"/>
                  <a:pt x="8780462" y="3494211"/>
                  <a:pt x="8780462" y="5154981"/>
                </a:cubicBezTo>
                <a:cubicBezTo>
                  <a:pt x="8780462" y="5200776"/>
                  <a:pt x="8762270" y="5244695"/>
                  <a:pt x="8729888" y="5277076"/>
                </a:cubicBezTo>
                <a:cubicBezTo>
                  <a:pt x="8697506" y="5309458"/>
                  <a:pt x="8653587" y="5327650"/>
                  <a:pt x="8607793" y="5327650"/>
                </a:cubicBezTo>
                <a:lnTo>
                  <a:pt x="172669" y="5327650"/>
                </a:lnTo>
                <a:cubicBezTo>
                  <a:pt x="126874" y="5327650"/>
                  <a:pt x="82955" y="5309458"/>
                  <a:pt x="50574" y="5277076"/>
                </a:cubicBezTo>
                <a:cubicBezTo>
                  <a:pt x="18192" y="5244694"/>
                  <a:pt x="0" y="5200775"/>
                  <a:pt x="1" y="5154980"/>
                </a:cubicBezTo>
                <a:cubicBezTo>
                  <a:pt x="1" y="3494210"/>
                  <a:pt x="0" y="1833439"/>
                  <a:pt x="0" y="172669"/>
                </a:cubicBezTo>
                <a:close/>
              </a:path>
            </a:pathLst>
          </a:custGeom>
          <a:noFill/>
          <a:ln w="28575" algn="ctr">
            <a:solidFill>
              <a:srgbClr val="00009E"/>
            </a:solidFill>
            <a:round/>
            <a:headEnd/>
            <a:tailEnd/>
          </a:ln>
        </p:spPr>
        <p:txBody>
          <a:bodyPr anchor="t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ko-KR" altLang="en-US" sz="1600">
                <a:solidFill>
                  <a:srgbClr val="800000"/>
                </a:solidFill>
                <a:latin typeface="HY헤드라인M" pitchFamily="18" charset="-127"/>
                <a:ea typeface="HY헤드라인M" pitchFamily="18" charset="-127"/>
                <a:cs typeface="휴먼명조,한컴돋움"/>
              </a:rPr>
              <a:t> </a:t>
            </a:r>
            <a:endParaRPr lang="en-US" altLang="ko-KR" sz="1600">
              <a:solidFill>
                <a:srgbClr val="800000"/>
              </a:solidFill>
              <a:latin typeface="HY헤드라인M" pitchFamily="18" charset="-127"/>
              <a:ea typeface="HY헤드라인M" pitchFamily="18" charset="-127"/>
              <a:cs typeface="휴먼명조,한컴돋움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27384"/>
            <a:ext cx="9144000" cy="548680"/>
          </a:xfrm>
          <a:prstGeom prst="rect">
            <a:avLst/>
          </a:prstGeom>
          <a:gradFill flip="none" rotWithShape="1">
            <a:gsLst>
              <a:gs pos="24000">
                <a:schemeClr val="accent5">
                  <a:lumMod val="50000"/>
                </a:schemeClr>
              </a:gs>
              <a:gs pos="73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sx="97000" sy="97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8674" y="63749"/>
            <a:ext cx="6057502" cy="41691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5</a:t>
            </a:r>
            <a:r>
              <a:rPr lang="en-US" altLang="ko-KR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. </a:t>
            </a:r>
            <a:r>
              <a:rPr lang="ko-KR" altLang="en-US" sz="2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사업화 </a:t>
            </a:r>
            <a:r>
              <a:rPr lang="ko-KR" alt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가능성</a:t>
            </a:r>
            <a:endParaRPr lang="ko-KR" altLang="en-US" sz="2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직사각형 78"/>
          <p:cNvSpPr>
            <a:spLocks noChangeArrowheads="1"/>
          </p:cNvSpPr>
          <p:nvPr/>
        </p:nvSpPr>
        <p:spPr bwMode="auto">
          <a:xfrm>
            <a:off x="599581" y="1484784"/>
            <a:ext cx="8166104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2"/>
              </a:buBlip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코리아빌드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박람회 참가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-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한국 최대 건축박람회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(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욕실 인테리어 포함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</a:pPr>
            <a:endParaRPr lang="ko-KR" altLang="en-US" sz="14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 defTabSz="1028700" latinLnBrk="0">
              <a:spcBef>
                <a:spcPts val="100"/>
              </a:spcBef>
              <a:spcAft>
                <a:spcPts val="100"/>
              </a:spcAft>
              <a:buSzPct val="120000"/>
              <a:buFontTx/>
              <a:buBlip>
                <a:blip r:embed="rId2"/>
              </a:buBlip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주방욕실박람회 참가</a:t>
            </a:r>
            <a:endParaRPr lang="en-US" altLang="ko-KR" sz="1400" dirty="0"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12" name="그룹 23"/>
          <p:cNvGrpSpPr>
            <a:grpSpLocks/>
          </p:cNvGrpSpPr>
          <p:nvPr/>
        </p:nvGrpSpPr>
        <p:grpSpPr bwMode="auto">
          <a:xfrm>
            <a:off x="413110" y="873720"/>
            <a:ext cx="5022986" cy="448043"/>
            <a:chOff x="683569" y="1772816"/>
            <a:chExt cx="5659676" cy="504825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홍보 방안</a:t>
              </a:r>
              <a:endPara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12" descr="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23">
            <a:extLst>
              <a:ext uri="{FF2B5EF4-FFF2-40B4-BE49-F238E27FC236}">
                <a16:creationId xmlns:a16="http://schemas.microsoft.com/office/drawing/2014/main" xmlns="" id="{B473948C-C789-4DAC-9560-3B57FBB8B9C5}"/>
              </a:ext>
            </a:extLst>
          </p:cNvPr>
          <p:cNvGrpSpPr>
            <a:grpSpLocks/>
          </p:cNvGrpSpPr>
          <p:nvPr/>
        </p:nvGrpSpPr>
        <p:grpSpPr bwMode="auto">
          <a:xfrm>
            <a:off x="413110" y="3060499"/>
            <a:ext cx="5022986" cy="448043"/>
            <a:chOff x="683569" y="1772816"/>
            <a:chExt cx="5659676" cy="504825"/>
          </a:xfrm>
        </p:grpSpPr>
        <p:sp>
          <p:nvSpPr>
            <p:cNvPr id="35" name="AutoShape 8">
              <a:extLst>
                <a:ext uri="{FF2B5EF4-FFF2-40B4-BE49-F238E27FC236}">
                  <a16:creationId xmlns:a16="http://schemas.microsoft.com/office/drawing/2014/main" xmlns="" id="{07C1632A-61BA-4DAE-A39D-012DD364C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9" y="1772816"/>
              <a:ext cx="5659676" cy="5048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3956"/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xmlns="" id="{682B43CB-74AA-432B-8B99-1B58F7C6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890" y="1814090"/>
              <a:ext cx="4785678" cy="41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비즈니스 및 수익모델</a:t>
              </a:r>
            </a:p>
          </p:txBody>
        </p:sp>
        <p:grpSp>
          <p:nvGrpSpPr>
            <p:cNvPr id="37" name="Group 10">
              <a:extLst>
                <a:ext uri="{FF2B5EF4-FFF2-40B4-BE49-F238E27FC236}">
                  <a16:creationId xmlns:a16="http://schemas.microsoft.com/office/drawing/2014/main" xmlns="" id="{DA812416-E7FC-4DF5-B864-F2D69FB4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1843" y="1904579"/>
              <a:ext cx="285750" cy="298450"/>
              <a:chOff x="386" y="809"/>
              <a:chExt cx="215" cy="211"/>
            </a:xfrm>
          </p:grpSpPr>
          <p:sp>
            <p:nvSpPr>
              <p:cNvPr id="38" name="Oval 11">
                <a:extLst>
                  <a:ext uri="{FF2B5EF4-FFF2-40B4-BE49-F238E27FC236}">
                    <a16:creationId xmlns:a16="http://schemas.microsoft.com/office/drawing/2014/main" xmlns="" id="{44F804E8-16B4-4ACE-B05E-DB9B59311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" y="809"/>
                <a:ext cx="167" cy="16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Picture 12" descr="13">
                <a:extLst>
                  <a:ext uri="{FF2B5EF4-FFF2-40B4-BE49-F238E27FC236}">
                    <a16:creationId xmlns:a16="http://schemas.microsoft.com/office/drawing/2014/main" xmlns="" id="{724F6B79-CAE9-4E69-AC7C-38DB2E93E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5" y="834"/>
                <a:ext cx="186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4F5D3E19-7885-4CA6-8DDC-E4C697CCB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88098"/>
              </p:ext>
            </p:extLst>
          </p:nvPr>
        </p:nvGraphicFramePr>
        <p:xfrm>
          <a:off x="482326" y="3636563"/>
          <a:ext cx="8295820" cy="231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34">
                  <a:extLst>
                    <a:ext uri="{9D8B030D-6E8A-4147-A177-3AD203B41FA5}">
                      <a16:colId xmlns:a16="http://schemas.microsoft.com/office/drawing/2014/main" xmlns="" val="3766334251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xmlns="" val="1406608292"/>
                    </a:ext>
                  </a:extLst>
                </a:gridCol>
                <a:gridCol w="965786">
                  <a:extLst>
                    <a:ext uri="{9D8B030D-6E8A-4147-A177-3AD203B41FA5}">
                      <a16:colId xmlns:a16="http://schemas.microsoft.com/office/drawing/2014/main" xmlns="" val="1994698008"/>
                    </a:ext>
                  </a:extLst>
                </a:gridCol>
              </a:tblGrid>
              <a:tr h="38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목표 시장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접근 전략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거래형태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016132168"/>
                  </a:ext>
                </a:extLst>
              </a:tr>
              <a:tr h="3238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욕실용품업체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휴먼고딕"/>
                        <a:ea typeface="휴먼고딕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대림비엔코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아이에스동서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계림요업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프리미엄 욕실용품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B2B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128529885"/>
                  </a:ext>
                </a:extLst>
              </a:tr>
              <a:tr h="3238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보일러회사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귀뚜라미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 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린나이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신기술 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트렌드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B2B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876320520"/>
                  </a:ext>
                </a:extLst>
              </a:tr>
              <a:tr h="3238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일반 고객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유투브를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이용한 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얼리어답터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호기심 자극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휴먼고딕"/>
                          <a:ea typeface="휴먼고딕"/>
                        </a:rPr>
                        <a:t>B2C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499519993"/>
                  </a:ext>
                </a:extLst>
              </a:tr>
            </a:tbl>
          </a:graphicData>
        </a:graphic>
      </p:graphicFrame>
      <p:sp>
        <p:nvSpPr>
          <p:cNvPr id="24" name="슬라이드 번호 개체 틀 14">
            <a:extLst>
              <a:ext uri="{FF2B5EF4-FFF2-40B4-BE49-F238E27FC236}">
                <a16:creationId xmlns:a16="http://schemas.microsoft.com/office/drawing/2014/main" xmlns="" id="{46E43A7C-26CA-4031-BEA5-855FDB01E9AB}"/>
              </a:ext>
            </a:extLst>
          </p:cNvPr>
          <p:cNvSpPr txBox="1">
            <a:spLocks/>
          </p:cNvSpPr>
          <p:nvPr/>
        </p:nvSpPr>
        <p:spPr>
          <a:xfrm>
            <a:off x="35052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1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79471E-22DB-4F56-8039-A99D67F95935}" type="slidenum">
              <a:rPr lang="en-US" altLang="ko-KR" smtClean="0"/>
              <a:pPr/>
              <a:t>9</a:t>
            </a:fld>
            <a:r>
              <a:rPr lang="en-US" altLang="ko-KR" dirty="0"/>
              <a:t>/49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718</Words>
  <Application>Microsoft Office PowerPoint</Application>
  <PresentationFormat>화면 슬라이드 쇼(4:3)</PresentationFormat>
  <Paragraphs>221</Paragraphs>
  <Slides>20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1. 팀원 소개</vt:lpstr>
      <vt:lpstr>2. 프로젝트 개요</vt:lpstr>
      <vt:lpstr>3. 추진배경</vt:lpstr>
      <vt:lpstr>3. 추진배경</vt:lpstr>
      <vt:lpstr>3. 추진배경</vt:lpstr>
      <vt:lpstr>4. 시장 동향</vt:lpstr>
      <vt:lpstr>5. 사업화 가능성</vt:lpstr>
      <vt:lpstr>6. 요약</vt:lpstr>
      <vt:lpstr>7. 개발 프로세스</vt:lpstr>
      <vt:lpstr>7. 개발 프로세스</vt:lpstr>
      <vt:lpstr>7. 개발 프로세스</vt:lpstr>
      <vt:lpstr>7. 개발 프로세스</vt:lpstr>
      <vt:lpstr>7. 개발 프로세스</vt:lpstr>
      <vt:lpstr>7. 개발 프로세스</vt:lpstr>
      <vt:lpstr>7. 개발 프로세스</vt:lpstr>
      <vt:lpstr>7. 개발 프로세스</vt:lpstr>
      <vt:lpstr>8. 맺음말</vt:lpstr>
      <vt:lpstr>7. 끝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Admin</cp:lastModifiedBy>
  <cp:revision>511</cp:revision>
  <dcterms:created xsi:type="dcterms:W3CDTF">2014-12-25T05:42:23Z</dcterms:created>
  <dcterms:modified xsi:type="dcterms:W3CDTF">2019-10-24T22:08:29Z</dcterms:modified>
</cp:coreProperties>
</file>