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575" autoAdjust="0"/>
  </p:normalViewPr>
  <p:slideViewPr>
    <p:cSldViewPr>
      <p:cViewPr varScale="1">
        <p:scale>
          <a:sx n="109" d="100"/>
          <a:sy n="109" d="100"/>
        </p:scale>
        <p:origin x="192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172400" y="548680"/>
            <a:ext cx="936104" cy="5688632"/>
          </a:xfrm>
        </p:spPr>
        <p:txBody>
          <a:bodyPr vert="eaVert" anchor="ctr">
            <a:norm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Java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语言基础示例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150" y="1124744"/>
            <a:ext cx="7624218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用键盘分别输入两个整数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，两个浮点数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(double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r>
              <a:rPr lang="en-US" altLang="zh-CN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。分别计算它们的和，并显示计算结果。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8256" y="0"/>
            <a:ext cx="3168352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问题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89756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（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）变量声明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150" y="3323887"/>
            <a:ext cx="79122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从题目我们可以得知键盘输入四个数值，在程序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这四个数需要先保存起来，然后才能参加计算。因此我们可以声明四个变量分别保存这四个数，声明语句：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ivar1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ivar2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double fvar1,fvar2;</a:t>
            </a:r>
          </a:p>
          <a:p>
            <a:pPr>
              <a:spcBef>
                <a:spcPts val="60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ivar1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ivar2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存放整数，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fvar1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fvar2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存放浮点数。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另外，还需要两个变量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isum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fsum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分别保存计算的和值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6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（</a:t>
            </a:r>
            <a:r>
              <a:rPr lang="en-US" altLang="zh-CN" sz="2800" dirty="0">
                <a:latin typeface="+mj-ea"/>
                <a:ea typeface="+mj-ea"/>
              </a:rPr>
              <a:t>2</a:t>
            </a:r>
            <a:r>
              <a:rPr lang="zh-CN" altLang="en-US" sz="2800" dirty="0" smtClean="0">
                <a:latin typeface="+mj-ea"/>
                <a:ea typeface="+mj-ea"/>
              </a:rPr>
              <a:t>）键盘输入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836712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没有专门标准输入设备，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JDK1.5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以后的提供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Scanner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类可以用于键盘输入。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82108"/>
            <a:ext cx="7632848" cy="4879574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7077"/>
            <a:ext cx="7632848" cy="4620195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260648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下表列出几个相关的方法，具体可参考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 API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文档中的描述。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2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（</a:t>
            </a:r>
            <a:r>
              <a:rPr lang="en-US" altLang="zh-CN" sz="2800" dirty="0" smtClean="0">
                <a:latin typeface="+mj-ea"/>
                <a:ea typeface="+mj-ea"/>
              </a:rPr>
              <a:t>3</a:t>
            </a:r>
            <a:r>
              <a:rPr lang="zh-CN" altLang="en-US" sz="2800" dirty="0" smtClean="0">
                <a:latin typeface="+mj-ea"/>
                <a:ea typeface="+mj-ea"/>
              </a:rPr>
              <a:t>）程序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836712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程序一般是由一个或多个类组成。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这是一个简单的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应用程序，所以整个程序仅有一个类，这里命名为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Sample2_1,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源程序文件名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Sample2_1.java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。我们在类的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main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方法中完成问题所要求的全部计算和结果显示。程序框架如下：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795731"/>
            <a:ext cx="7488832" cy="35855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class Sample2_1{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public static void main(String[]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argv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){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声明变量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键盘输入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计算结果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显示结果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2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6512" y="0"/>
            <a:ext cx="3168352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编写程序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6532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（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）启动</a:t>
            </a:r>
            <a:r>
              <a:rPr lang="en-US" altLang="zh-CN" sz="2800" dirty="0" err="1" smtClean="0">
                <a:latin typeface="+mj-ea"/>
                <a:ea typeface="+mj-ea"/>
              </a:rPr>
              <a:t>netbeans</a:t>
            </a:r>
            <a:r>
              <a:rPr lang="zh-CN" altLang="en-US" sz="2800" dirty="0" smtClean="0">
                <a:latin typeface="+mj-ea"/>
                <a:ea typeface="+mj-ea"/>
              </a:rPr>
              <a:t>。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（</a:t>
            </a:r>
            <a:r>
              <a:rPr lang="en-US" altLang="zh-CN" sz="2800" dirty="0" smtClean="0">
                <a:latin typeface="+mj-ea"/>
                <a:ea typeface="+mj-ea"/>
              </a:rPr>
              <a:t>2</a:t>
            </a:r>
            <a:r>
              <a:rPr lang="zh-CN" altLang="en-US" sz="2800" dirty="0" smtClean="0">
                <a:latin typeface="+mj-ea"/>
                <a:ea typeface="+mj-ea"/>
              </a:rPr>
              <a:t>）创建新项目。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（</a:t>
            </a:r>
            <a:r>
              <a:rPr lang="en-US" altLang="zh-CN" sz="2800" dirty="0" smtClean="0">
                <a:latin typeface="+mj-ea"/>
                <a:ea typeface="+mj-ea"/>
              </a:rPr>
              <a:t>3</a:t>
            </a:r>
            <a:r>
              <a:rPr lang="zh-CN" altLang="en-US" sz="2800" dirty="0" smtClean="0">
                <a:latin typeface="+mj-ea"/>
                <a:ea typeface="+mj-ea"/>
              </a:rPr>
              <a:t>）编写程序。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（</a:t>
            </a:r>
            <a:r>
              <a:rPr lang="en-US" altLang="zh-CN" sz="2800" dirty="0" smtClean="0">
                <a:latin typeface="+mj-ea"/>
                <a:ea typeface="+mj-ea"/>
              </a:rPr>
              <a:t>4</a:t>
            </a:r>
            <a:r>
              <a:rPr lang="zh-CN" altLang="en-US" sz="2800" dirty="0" smtClean="0">
                <a:latin typeface="+mj-ea"/>
                <a:ea typeface="+mj-ea"/>
              </a:rPr>
              <a:t>）编译、运行。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03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3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2699792" y="1916832"/>
            <a:ext cx="3744416" cy="2448272"/>
          </a:xfrm>
          <a:prstGeom prst="cloud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结束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9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1390</TotalTime>
  <Words>289</Words>
  <Application>Microsoft Office PowerPoint</Application>
  <PresentationFormat>全屏显示(4:3)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华文新魏</vt:lpstr>
      <vt:lpstr>Trebuchet MS</vt:lpstr>
      <vt:lpstr>Wingdings</vt:lpstr>
      <vt:lpstr>Wingdings 2</vt:lpstr>
      <vt:lpstr>华丽</vt:lpstr>
      <vt:lpstr>Java 语言基础示例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Java语言基础示例</dc:title>
  <dc:creator>lenovo-2019</dc:creator>
  <cp:lastModifiedBy>wiw06</cp:lastModifiedBy>
  <cp:revision>52</cp:revision>
  <dcterms:created xsi:type="dcterms:W3CDTF">2020-03-04T00:26:27Z</dcterms:created>
  <dcterms:modified xsi:type="dcterms:W3CDTF">2020-07-15T23:38:44Z</dcterms:modified>
</cp:coreProperties>
</file>