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9" r:id="rId2"/>
    <p:sldId id="280" r:id="rId3"/>
    <p:sldId id="281" r:id="rId4"/>
    <p:sldId id="282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79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HY견고딕" panose="02030600000101010101" pitchFamily="18" charset="-127"/>
      <p:regular r:id="rId22"/>
    </p:embeddedFont>
    <p:embeddedFont>
      <p:font typeface="휴먼모음T" panose="0203050400010101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FF"/>
    <a:srgbClr val="AFFFE4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0684F-4F59-4D33-B71B-52134D02EBD3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E84EE-7D0E-414D-837A-38A6235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9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84EE-7D0E-414D-837A-38A6235A71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1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84EE-7D0E-414D-837A-38A6235A71A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6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4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7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3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3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3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1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D24-E3B5-470B-A843-6A9F0844FFB1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6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5AD24-E3B5-470B-A843-6A9F0844FFB1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631B-C9FF-405A-8234-40203C10C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gineering.huiseoul.com/%EC%9E%90%EB%B0%94%EC%8A%A4%ED%81%AC%EB%A6%BD%ED%8A%B8%EB%8A%94-%EC%96%B4%EB%96%BB%EA%B2%8C-%EC%9E%91%EB%8F%99%ED%95%98%EB%8A%94%EA%B0%80-v8-%EC%97%94%EC%A7%84%EC%9D%98-%EB%82%B4%EB%B6%80-%EC%B5%9C%EC%A0%81%ED%99%94%EB%90%9C-%EC%BD%94%EB%93%9C%EB%A5%BC-%EC%9E%91%EC%84%B1%EC%9D%84-%EC%9C%84%ED%95%9C-%EB%8B%A4%EC%84%AF-%EA%B0%80%EC%A7%80-%ED%8C%81-6c6f9832c1d9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libuv/libuv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unitimes/sync-asyncblockingnonblockingio" TargetMode="External"/><Relationship Id="rId2" Type="http://schemas.openxmlformats.org/officeDocument/2006/relationships/hyperlink" Target="https://homoefficio.github.io/2017/02/19/Blocking-NonBlocking-Synchronous-Asynchronou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6339" y="2564880"/>
            <a:ext cx="9144000" cy="1470025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Sync / </a:t>
            </a:r>
            <a:r>
              <a:rPr lang="en-US" altLang="ko-KR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Async</a:t>
            </a:r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b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NodeJs</a:t>
            </a:r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Architecture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39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5342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91723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V8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5151" y="1397181"/>
            <a:ext cx="8833698" cy="4980146"/>
          </a:xfrm>
          <a:prstGeom prst="rect">
            <a:avLst/>
          </a:prstGeom>
          <a:ln>
            <a:noFill/>
          </a:ln>
        </p:spPr>
        <p:txBody>
          <a:bodyPr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자바스크립트 수행 속도 개선을 목표로 고안</a:t>
            </a:r>
            <a:endParaRPr lang="en-US" altLang="ko-KR" sz="2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인터프리터 대신 </a:t>
            </a: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JIT(Just In Time) </a:t>
            </a:r>
            <a:r>
              <a:rPr lang="ko-KR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컴파일러를 사용</a:t>
            </a:r>
            <a:endParaRPr lang="en-US" altLang="ko-KR" sz="26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 Code -&gt; Machine Code </a:t>
            </a:r>
            <a:r>
              <a:rPr lang="ko-KR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바이트코드와 같은 중간 코드 생성</a:t>
            </a: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가비지</a:t>
            </a:r>
            <a:r>
              <a:rPr lang="ko-KR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컬렉션</a:t>
            </a: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(Mark-and-Sweep </a:t>
            </a:r>
            <a:r>
              <a:rPr lang="ko-KR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히든</a:t>
            </a:r>
            <a:r>
              <a:rPr lang="ko-KR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클래스 사용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://engineering.huiseoul.com/%EC%9E%90%EB%B0%94%EC%8A%A4%ED%81%AC%EB%A6%BD%ED%8A%B8%EB%8A%94-%EC%96%B4%EB%96%BB%EA%B2%8C-%EC%9E%91%EB%8F%99%ED%95%98%EB%8A%94%EA%B0%80-v8-%EC%97%94%EC%A7%84%EC%9D%98-%EB%82%B4%EB%B6%80-%EC%B5%9C%EC%A0%81%ED%99%94%EB%90%9C-%EC%BD%94%EB%93%9C%EB%A5%BC-%EC%9E%91%EC%84%B1%EC%9D%84-%EC%9C%84%ED%95%9C-%EB%8B%A4%EC%84%AF-%EA%B0%80%EC%A7%80-%ED%8C%81-6c6f9832c1d9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61" y="228599"/>
            <a:ext cx="2088290" cy="20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25386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LibUV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5151" y="1397181"/>
            <a:ext cx="8833698" cy="498014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/>
              <a:t>libuv</a:t>
            </a:r>
            <a:r>
              <a:rPr lang="en-US" altLang="ko-KR" sz="2800" dirty="0"/>
              <a:t> is a multi-platform support library with a focus on asynchronous I/O. It was primarily developed for use by Node.js, but it's also used by Luvit, Julia, pyuv, and others.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76" y="191494"/>
            <a:ext cx="3563860" cy="13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25386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LibUV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5151" y="1397181"/>
            <a:ext cx="8833698" cy="498014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Full-featured </a:t>
            </a:r>
            <a:r>
              <a:rPr lang="en-US" altLang="ko-KR" sz="2400" dirty="0"/>
              <a:t>event loop backed by </a:t>
            </a:r>
            <a:r>
              <a:rPr lang="en-US" altLang="ko-KR" sz="2400" dirty="0" err="1"/>
              <a:t>epoll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kqueue</a:t>
            </a:r>
            <a:r>
              <a:rPr lang="en-US" altLang="ko-KR" sz="2400" dirty="0"/>
              <a:t>, IOCP, event ports.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Asynchronous TCP and UDP sockets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Asynchronous DNS resolution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Asynchronous file and file system operations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File system </a:t>
            </a:r>
            <a:r>
              <a:rPr lang="en-US" altLang="ko-KR" sz="2400" dirty="0" smtClean="0"/>
              <a:t>events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Etc</a:t>
            </a:r>
            <a:r>
              <a:rPr lang="en-US" altLang="ko-KR" sz="2400" dirty="0" smtClean="0"/>
              <a:t>…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[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://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github.com/libuv/libuv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]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lang="en-US" altLang="ko-KR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76" y="191494"/>
            <a:ext cx="3563860" cy="13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25386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LibUV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5151" y="1397181"/>
            <a:ext cx="8833698" cy="498014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76" y="191494"/>
            <a:ext cx="3563860" cy="13364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4" y="1915717"/>
            <a:ext cx="7253752" cy="350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818126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Event Loop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5151" y="1397181"/>
            <a:ext cx="8833698" cy="498014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15" y="1397181"/>
            <a:ext cx="5544770" cy="475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818126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Event Loop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5151" y="1397181"/>
            <a:ext cx="8833698" cy="498014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6339" y="2564880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83344" y="1759084"/>
            <a:ext cx="8646598" cy="318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b="1" dirty="0" smtClean="0">
                <a:solidFill>
                  <a:srgbClr val="24292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imers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이 단계는 setTimeout()과 setInterval()로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스케줄링한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콜백을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실행합니다.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pending callbacks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다음 루프 반복으로 연기된 I/O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콜백들을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실행합니다.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idle, prepare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내부용으로만 사용합니다.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poll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새로운 I/O 이벤트를 가져옵니다.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클로즈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타이머로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스케줄링된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setImmediate()를 제외한 거의 모든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콜백을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실행합니다.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check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 setImmediate() 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콜백은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여기서 호출됩니다.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close callbacks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예시: socket.on('close', 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733441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NodeJs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Architecture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5151" y="1397181"/>
            <a:ext cx="8833698" cy="498014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37" y="1805369"/>
            <a:ext cx="8101125" cy="35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6339" y="2564880"/>
            <a:ext cx="9144000" cy="1470025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39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5342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45223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Sync,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Async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Blocking, Non-Blocking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51400" y="2139919"/>
            <a:ext cx="9144000" cy="14700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Blocking</a:t>
            </a: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Non-Blocking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Sync</a:t>
            </a:r>
          </a:p>
          <a:p>
            <a:pPr marL="702900" indent="-342900" algn="l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02900" indent="-342900" algn="l">
              <a:buFont typeface="Wingdings" panose="05000000000000000000" pitchFamily="2" charset="2"/>
              <a:buChar char="l"/>
            </a:pP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Async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3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51035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Blocking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315367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997663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Non-Blocking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316806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972015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Synchronous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6" y="2012680"/>
            <a:ext cx="6918308" cy="31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082621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Asynchronous</a:t>
            </a:r>
            <a:endParaRPr lang="en-US" altLang="ko-KR" dirty="0">
              <a:solidFill>
                <a:srgbClr val="33333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2" y="1988800"/>
            <a:ext cx="7242376" cy="29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0246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비교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66474" y="1772770"/>
            <a:ext cx="7705071" cy="295241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https://homoefficio.github.io/2017/02/19/Blocking-NonBlocking-Synchronous-Asynchronous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/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https://www.slideshare.net/unitimes/sync-asyncblockingnonblockingio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1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1412566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NodeJS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" y="2060810"/>
            <a:ext cx="8764444" cy="28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58854" y="294401"/>
            <a:ext cx="22862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mtClean="0">
                <a:solidFill>
                  <a:schemeClr val="accent5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자바스크립트 엔진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2388" y="859718"/>
            <a:ext cx="6732300" cy="1496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24832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23410" y="1364576"/>
            <a:ext cx="8833698" cy="4296734"/>
          </a:xfrm>
          <a:prstGeom prst="rect">
            <a:avLst/>
          </a:prstGeom>
          <a:ln>
            <a:noFill/>
          </a:ln>
        </p:spPr>
        <p:txBody>
          <a:bodyPr>
            <a:normAutofit fontScale="4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algn="l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5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자바스크립트 엔진</a:t>
            </a:r>
            <a:endParaRPr lang="en-US" altLang="ko-KR" sz="59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5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자바스크립트 코드를 실행하는 프로그램</a:t>
            </a:r>
            <a:r>
              <a:rPr lang="en-US" altLang="ko-KR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인터프리터</a:t>
            </a:r>
            <a:endParaRPr lang="en-US" altLang="ko-KR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ct val="170000"/>
              </a:lnSpc>
            </a:pPr>
            <a:r>
              <a:rPr lang="en-US" altLang="ko-KR" sz="2600" b="1" dirty="0" smtClean="0">
                <a:latin typeface="+mn-ea"/>
                <a:ea typeface="+mn-ea"/>
              </a:rPr>
              <a:t>Rhino</a:t>
            </a:r>
            <a:r>
              <a:rPr lang="en-US" altLang="ko-KR" sz="2600" dirty="0">
                <a:latin typeface="+mn-ea"/>
                <a:ea typeface="+mn-ea"/>
              </a:rPr>
              <a:t>: </a:t>
            </a:r>
            <a:r>
              <a:rPr lang="ko-KR" altLang="en-US" sz="2600" dirty="0" err="1">
                <a:latin typeface="+mn-ea"/>
                <a:ea typeface="+mn-ea"/>
              </a:rPr>
              <a:t>모질라파운데이션에서</a:t>
            </a:r>
            <a:r>
              <a:rPr lang="ko-KR" altLang="en-US" sz="2600" dirty="0">
                <a:latin typeface="+mn-ea"/>
                <a:ea typeface="+mn-ea"/>
              </a:rPr>
              <a:t> 관리</a:t>
            </a:r>
            <a:r>
              <a:rPr lang="en-US" altLang="ko-KR" sz="2600" dirty="0">
                <a:latin typeface="+mn-ea"/>
                <a:ea typeface="+mn-ea"/>
              </a:rPr>
              <a:t>, </a:t>
            </a:r>
            <a:r>
              <a:rPr lang="ko-KR" altLang="en-US" sz="2600" dirty="0" err="1">
                <a:latin typeface="+mn-ea"/>
                <a:ea typeface="+mn-ea"/>
              </a:rPr>
              <a:t>오픈소스</a:t>
            </a:r>
            <a:r>
              <a:rPr lang="en-US" altLang="ko-KR" sz="2600" dirty="0">
                <a:latin typeface="+mn-ea"/>
                <a:ea typeface="+mn-ea"/>
              </a:rPr>
              <a:t>, </a:t>
            </a:r>
            <a:r>
              <a:rPr lang="ko-KR" altLang="en-US" sz="2600" dirty="0">
                <a:latin typeface="+mn-ea"/>
                <a:ea typeface="+mn-ea"/>
              </a:rPr>
              <a:t>전체가 자바로 개발됨</a:t>
            </a:r>
          </a:p>
          <a:p>
            <a:pPr algn="l">
              <a:lnSpc>
                <a:spcPct val="170000"/>
              </a:lnSpc>
            </a:pPr>
            <a:r>
              <a:rPr lang="en-US" altLang="ko-KR" sz="2600" b="1" dirty="0" smtClean="0">
                <a:latin typeface="+mn-ea"/>
                <a:ea typeface="+mn-ea"/>
              </a:rPr>
              <a:t>V8</a:t>
            </a:r>
            <a:r>
              <a:rPr lang="en-US" altLang="ko-KR" sz="2600" b="1" dirty="0">
                <a:latin typeface="+mn-ea"/>
                <a:ea typeface="+mn-ea"/>
              </a:rPr>
              <a:t>:</a:t>
            </a:r>
            <a:r>
              <a:rPr lang="ko-KR" altLang="en-US" sz="2600" dirty="0">
                <a:latin typeface="+mn-ea"/>
                <a:ea typeface="+mn-ea"/>
              </a:rPr>
              <a:t> </a:t>
            </a:r>
            <a:r>
              <a:rPr lang="ko-KR" altLang="en-US" sz="2600" dirty="0" err="1">
                <a:latin typeface="+mn-ea"/>
                <a:ea typeface="+mn-ea"/>
              </a:rPr>
              <a:t>오픈소스</a:t>
            </a:r>
            <a:r>
              <a:rPr lang="en-US" altLang="ko-KR" sz="2600" dirty="0">
                <a:latin typeface="+mn-ea"/>
                <a:ea typeface="+mn-ea"/>
              </a:rPr>
              <a:t>, </a:t>
            </a:r>
            <a:r>
              <a:rPr lang="ko-KR" altLang="en-US" sz="2600" dirty="0" err="1">
                <a:latin typeface="+mn-ea"/>
                <a:ea typeface="+mn-ea"/>
              </a:rPr>
              <a:t>구글에서</a:t>
            </a:r>
            <a:r>
              <a:rPr lang="ko-KR" altLang="en-US" sz="2600" dirty="0">
                <a:latin typeface="+mn-ea"/>
                <a:ea typeface="+mn-ea"/>
              </a:rPr>
              <a:t> 개발</a:t>
            </a:r>
            <a:r>
              <a:rPr lang="en-US" altLang="ko-KR" sz="2600" dirty="0">
                <a:latin typeface="+mn-ea"/>
                <a:ea typeface="+mn-ea"/>
              </a:rPr>
              <a:t>, C++</a:t>
            </a:r>
            <a:r>
              <a:rPr lang="ko-KR" altLang="en-US" sz="2600" dirty="0">
                <a:latin typeface="+mn-ea"/>
                <a:ea typeface="+mn-ea"/>
              </a:rPr>
              <a:t>로 </a:t>
            </a:r>
            <a:r>
              <a:rPr lang="ko-KR" altLang="en-US" sz="2600" dirty="0" smtClean="0">
                <a:latin typeface="+mn-ea"/>
                <a:ea typeface="+mn-ea"/>
              </a:rPr>
              <a:t>작성됨</a:t>
            </a:r>
            <a:endParaRPr lang="en-US" altLang="ko-KR" sz="2600" dirty="0" smtClean="0">
              <a:latin typeface="+mn-ea"/>
              <a:ea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ko-KR" sz="2600" b="1" dirty="0" err="1" smtClean="0">
                <a:latin typeface="+mn-ea"/>
                <a:ea typeface="+mn-ea"/>
              </a:rPr>
              <a:t>SpiderMonkey</a:t>
            </a:r>
            <a:r>
              <a:rPr lang="ko-KR" altLang="en-US" sz="2600" dirty="0">
                <a:latin typeface="+mn-ea"/>
                <a:ea typeface="+mn-ea"/>
              </a:rPr>
              <a:t> </a:t>
            </a:r>
            <a:r>
              <a:rPr lang="en-US" altLang="ko-KR" sz="2600" dirty="0">
                <a:latin typeface="+mn-ea"/>
                <a:ea typeface="+mn-ea"/>
              </a:rPr>
              <a:t>: </a:t>
            </a:r>
            <a:r>
              <a:rPr lang="ko-KR" altLang="en-US" sz="2600" dirty="0">
                <a:latin typeface="+mn-ea"/>
                <a:ea typeface="+mn-ea"/>
              </a:rPr>
              <a:t>최초의 자바스크립트 엔진</a:t>
            </a:r>
            <a:r>
              <a:rPr lang="en-US" altLang="ko-KR" sz="2600" dirty="0">
                <a:latin typeface="+mn-ea"/>
                <a:ea typeface="+mn-ea"/>
              </a:rPr>
              <a:t>. </a:t>
            </a:r>
            <a:r>
              <a:rPr lang="ko-KR" altLang="en-US" sz="2600" dirty="0">
                <a:latin typeface="+mn-ea"/>
                <a:ea typeface="+mn-ea"/>
              </a:rPr>
              <a:t>예전에는 </a:t>
            </a:r>
            <a:r>
              <a:rPr lang="ko-KR" altLang="en-US" sz="2600" dirty="0" err="1">
                <a:latin typeface="+mn-ea"/>
                <a:ea typeface="+mn-ea"/>
              </a:rPr>
              <a:t>넷스케이프</a:t>
            </a:r>
            <a:r>
              <a:rPr lang="ko-KR" altLang="en-US" sz="2600" dirty="0">
                <a:latin typeface="+mn-ea"/>
                <a:ea typeface="+mn-ea"/>
              </a:rPr>
              <a:t> </a:t>
            </a:r>
            <a:r>
              <a:rPr lang="ko-KR" altLang="en-US" sz="2600" dirty="0" err="1">
                <a:latin typeface="+mn-ea"/>
                <a:ea typeface="+mn-ea"/>
              </a:rPr>
              <a:t>네비게이터에</a:t>
            </a:r>
            <a:r>
              <a:rPr lang="ko-KR" altLang="en-US" sz="2600" dirty="0">
                <a:latin typeface="+mn-ea"/>
                <a:ea typeface="+mn-ea"/>
              </a:rPr>
              <a:t> 사용됐고 지금은 </a:t>
            </a:r>
            <a:r>
              <a:rPr lang="ko-KR" altLang="en-US" sz="2600" dirty="0" err="1">
                <a:latin typeface="+mn-ea"/>
                <a:ea typeface="+mn-ea"/>
              </a:rPr>
              <a:t>파이어폭스에</a:t>
            </a:r>
            <a:r>
              <a:rPr lang="ko-KR" altLang="en-US" sz="2600" dirty="0">
                <a:latin typeface="+mn-ea"/>
                <a:ea typeface="+mn-ea"/>
              </a:rPr>
              <a:t> 사용됨</a:t>
            </a:r>
          </a:p>
          <a:p>
            <a:pPr algn="l">
              <a:lnSpc>
                <a:spcPct val="170000"/>
              </a:lnSpc>
            </a:pPr>
            <a:r>
              <a:rPr lang="en-US" altLang="ko-KR" sz="2600" b="1" dirty="0" err="1">
                <a:latin typeface="+mn-ea"/>
                <a:ea typeface="+mn-ea"/>
              </a:rPr>
              <a:t>JavaScriptCore</a:t>
            </a:r>
            <a:r>
              <a:rPr lang="en-US" altLang="ko-KR" sz="2600" dirty="0">
                <a:latin typeface="+mn-ea"/>
                <a:ea typeface="+mn-ea"/>
              </a:rPr>
              <a:t>: </a:t>
            </a:r>
            <a:r>
              <a:rPr lang="ko-KR" altLang="en-US" sz="2600" dirty="0" err="1">
                <a:latin typeface="+mn-ea"/>
                <a:ea typeface="+mn-ea"/>
              </a:rPr>
              <a:t>오픈소스</a:t>
            </a:r>
            <a:r>
              <a:rPr lang="en-US" altLang="ko-KR" sz="2600" dirty="0">
                <a:latin typeface="+mn-ea"/>
                <a:ea typeface="+mn-ea"/>
              </a:rPr>
              <a:t>, </a:t>
            </a:r>
            <a:r>
              <a:rPr lang="ko-KR" altLang="en-US" sz="2600" dirty="0">
                <a:latin typeface="+mn-ea"/>
                <a:ea typeface="+mn-ea"/>
              </a:rPr>
              <a:t>니트로라는 이름으로도 알려져 있으며 애플이 사파리를 위해 개발함</a:t>
            </a:r>
          </a:p>
          <a:p>
            <a:pPr algn="l">
              <a:lnSpc>
                <a:spcPct val="170000"/>
              </a:lnSpc>
            </a:pPr>
            <a:r>
              <a:rPr lang="en-US" altLang="ko-KR" sz="2600" b="1" dirty="0">
                <a:latin typeface="+mn-ea"/>
                <a:ea typeface="+mn-ea"/>
              </a:rPr>
              <a:t>KJS</a:t>
            </a:r>
            <a:r>
              <a:rPr lang="en-US" altLang="ko-KR" sz="2600" dirty="0">
                <a:latin typeface="+mn-ea"/>
                <a:ea typeface="+mn-ea"/>
              </a:rPr>
              <a:t>: KDE</a:t>
            </a:r>
            <a:r>
              <a:rPr lang="ko-KR" altLang="en-US" sz="2600" dirty="0">
                <a:latin typeface="+mn-ea"/>
                <a:ea typeface="+mn-ea"/>
              </a:rPr>
              <a:t>의 엔진으로서 </a:t>
            </a:r>
            <a:r>
              <a:rPr lang="en-US" altLang="ko-KR" sz="2600" dirty="0">
                <a:latin typeface="+mn-ea"/>
                <a:ea typeface="+mn-ea"/>
              </a:rPr>
              <a:t>KDE</a:t>
            </a:r>
            <a:r>
              <a:rPr lang="ko-KR" altLang="en-US" sz="2600" dirty="0">
                <a:latin typeface="+mn-ea"/>
                <a:ea typeface="+mn-ea"/>
              </a:rPr>
              <a:t>프로젝트의 </a:t>
            </a:r>
            <a:r>
              <a:rPr lang="ko-KR" altLang="en-US" sz="2600" dirty="0" err="1">
                <a:latin typeface="+mn-ea"/>
                <a:ea typeface="+mn-ea"/>
              </a:rPr>
              <a:t>컨커러</a:t>
            </a:r>
            <a:r>
              <a:rPr lang="ko-KR" altLang="en-US" sz="2600" dirty="0">
                <a:latin typeface="+mn-ea"/>
                <a:ea typeface="+mn-ea"/>
              </a:rPr>
              <a:t> 웹 브라우저를 위해 해리 </a:t>
            </a:r>
            <a:r>
              <a:rPr lang="ko-KR" altLang="en-US" sz="2600" dirty="0" err="1">
                <a:latin typeface="+mn-ea"/>
                <a:ea typeface="+mn-ea"/>
              </a:rPr>
              <a:t>포텐이</a:t>
            </a:r>
            <a:r>
              <a:rPr lang="ko-KR" altLang="en-US" sz="2600" dirty="0">
                <a:latin typeface="+mn-ea"/>
                <a:ea typeface="+mn-ea"/>
              </a:rPr>
              <a:t> 개발함</a:t>
            </a:r>
          </a:p>
          <a:p>
            <a:pPr algn="l">
              <a:lnSpc>
                <a:spcPct val="170000"/>
              </a:lnSpc>
            </a:pPr>
            <a:r>
              <a:rPr lang="en-US" altLang="ko-KR" sz="2600" b="1" dirty="0">
                <a:latin typeface="+mn-ea"/>
                <a:ea typeface="+mn-ea"/>
              </a:rPr>
              <a:t>Chakra</a:t>
            </a:r>
            <a:r>
              <a:rPr lang="ko-KR" altLang="en-US" sz="2600" dirty="0">
                <a:latin typeface="+mn-ea"/>
                <a:ea typeface="+mn-ea"/>
              </a:rPr>
              <a:t> </a:t>
            </a:r>
            <a:r>
              <a:rPr lang="en-US" altLang="ko-KR" sz="2600" dirty="0">
                <a:latin typeface="+mn-ea"/>
                <a:ea typeface="+mn-ea"/>
              </a:rPr>
              <a:t>(JScript9): </a:t>
            </a:r>
            <a:r>
              <a:rPr lang="ko-KR" altLang="en-US" sz="2600" dirty="0" err="1">
                <a:latin typeface="+mn-ea"/>
                <a:ea typeface="+mn-ea"/>
              </a:rPr>
              <a:t>인터넷익스플로러</a:t>
            </a:r>
            <a:endParaRPr lang="ko-KR" altLang="en-US" sz="2600" dirty="0">
              <a:latin typeface="+mn-ea"/>
              <a:ea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ko-KR" sz="2600" b="1" dirty="0">
                <a:latin typeface="+mn-ea"/>
                <a:ea typeface="+mn-ea"/>
              </a:rPr>
              <a:t>Chakra</a:t>
            </a:r>
            <a:r>
              <a:rPr lang="ko-KR" altLang="en-US" sz="2600" dirty="0">
                <a:latin typeface="+mn-ea"/>
                <a:ea typeface="+mn-ea"/>
              </a:rPr>
              <a:t> </a:t>
            </a:r>
            <a:r>
              <a:rPr lang="en-US" altLang="ko-KR" sz="2600" dirty="0">
                <a:latin typeface="+mn-ea"/>
                <a:ea typeface="+mn-ea"/>
              </a:rPr>
              <a:t>(JavaScript): </a:t>
            </a:r>
            <a:r>
              <a:rPr lang="ko-KR" altLang="en-US" sz="2600" dirty="0" err="1">
                <a:latin typeface="+mn-ea"/>
                <a:ea typeface="+mn-ea"/>
              </a:rPr>
              <a:t>마이크로소프트엣지</a:t>
            </a:r>
            <a:endParaRPr lang="ko-KR" altLang="en-US" sz="2600" dirty="0">
              <a:latin typeface="+mn-ea"/>
              <a:ea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ko-KR" sz="2600" b="1" dirty="0" err="1">
                <a:latin typeface="+mn-ea"/>
                <a:ea typeface="+mn-ea"/>
              </a:rPr>
              <a:t>Nashorn</a:t>
            </a:r>
            <a:r>
              <a:rPr lang="en-US" altLang="ko-KR" sz="2600" dirty="0">
                <a:latin typeface="+mn-ea"/>
                <a:ea typeface="+mn-ea"/>
              </a:rPr>
              <a:t>: </a:t>
            </a:r>
            <a:r>
              <a:rPr lang="ko-KR" altLang="en-US" sz="2600" dirty="0">
                <a:latin typeface="+mn-ea"/>
                <a:ea typeface="+mn-ea"/>
              </a:rPr>
              <a:t>오픈</a:t>
            </a:r>
            <a:r>
              <a:rPr lang="en-US" altLang="ko-KR" sz="2600" dirty="0">
                <a:latin typeface="+mn-ea"/>
                <a:ea typeface="+mn-ea"/>
              </a:rPr>
              <a:t>JDK</a:t>
            </a:r>
            <a:r>
              <a:rPr lang="ko-KR" altLang="en-US" sz="2600" dirty="0">
                <a:latin typeface="+mn-ea"/>
                <a:ea typeface="+mn-ea"/>
              </a:rPr>
              <a:t>의 일환으로 </a:t>
            </a:r>
            <a:r>
              <a:rPr lang="ko-KR" altLang="en-US" sz="2600" dirty="0" err="1">
                <a:latin typeface="+mn-ea"/>
                <a:ea typeface="+mn-ea"/>
              </a:rPr>
              <a:t>오픈소스이며</a:t>
            </a:r>
            <a:r>
              <a:rPr lang="ko-KR" altLang="en-US" sz="2600" dirty="0">
                <a:latin typeface="+mn-ea"/>
                <a:ea typeface="+mn-ea"/>
              </a:rPr>
              <a:t> </a:t>
            </a:r>
            <a:r>
              <a:rPr lang="ko-KR" altLang="en-US" sz="2600" dirty="0" err="1">
                <a:latin typeface="+mn-ea"/>
                <a:ea typeface="+mn-ea"/>
              </a:rPr>
              <a:t>오라클</a:t>
            </a:r>
            <a:r>
              <a:rPr lang="ko-KR" altLang="en-US" sz="2600" dirty="0">
                <a:latin typeface="+mn-ea"/>
                <a:ea typeface="+mn-ea"/>
              </a:rPr>
              <a:t> 자바언어와 </a:t>
            </a:r>
            <a:r>
              <a:rPr lang="ko-KR" altLang="en-US" sz="2600" dirty="0" err="1">
                <a:latin typeface="+mn-ea"/>
                <a:ea typeface="+mn-ea"/>
              </a:rPr>
              <a:t>툴그롭으로</a:t>
            </a:r>
            <a:r>
              <a:rPr lang="ko-KR" altLang="en-US" sz="2600" dirty="0">
                <a:latin typeface="+mn-ea"/>
                <a:ea typeface="+mn-ea"/>
              </a:rPr>
              <a:t> 작성됨</a:t>
            </a:r>
          </a:p>
          <a:p>
            <a:pPr algn="l">
              <a:lnSpc>
                <a:spcPct val="170000"/>
              </a:lnSpc>
            </a:pPr>
            <a:r>
              <a:rPr lang="en-US" altLang="ko-KR" sz="2600" b="1" dirty="0" err="1">
                <a:latin typeface="+mn-ea"/>
                <a:ea typeface="+mn-ea"/>
              </a:rPr>
              <a:t>JerryScript</a:t>
            </a:r>
            <a:r>
              <a:rPr lang="en-US" altLang="ko-KR" sz="2600" dirty="0">
                <a:latin typeface="+mn-ea"/>
                <a:ea typeface="+mn-ea"/>
              </a:rPr>
              <a:t>: </a:t>
            </a:r>
            <a:r>
              <a:rPr lang="ko-KR" altLang="en-US" sz="2600" dirty="0">
                <a:latin typeface="+mn-ea"/>
                <a:ea typeface="+mn-ea"/>
              </a:rPr>
              <a:t>사물인터넷을 위한 경량 엔진</a:t>
            </a:r>
          </a:p>
          <a:p>
            <a:pPr algn="l"/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8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142</Words>
  <Application>Microsoft Office PowerPoint</Application>
  <PresentationFormat>화면 슬라이드 쇼(4:3)</PresentationFormat>
  <Paragraphs>66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Arial</vt:lpstr>
      <vt:lpstr>굴림</vt:lpstr>
      <vt:lpstr>Wingdings</vt:lpstr>
      <vt:lpstr>맑은 고딕</vt:lpstr>
      <vt:lpstr>HY견고딕</vt:lpstr>
      <vt:lpstr>휴먼모음T</vt:lpstr>
      <vt:lpstr>Office 테마</vt:lpstr>
      <vt:lpstr>Sync / Async &amp; NodeJs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JinYoung Jang</dc:creator>
  <cp:lastModifiedBy>JinYoung Jang</cp:lastModifiedBy>
  <cp:revision>121</cp:revision>
  <dcterms:created xsi:type="dcterms:W3CDTF">2015-08-05T02:40:10Z</dcterms:created>
  <dcterms:modified xsi:type="dcterms:W3CDTF">2018-06-09T16:50:44Z</dcterms:modified>
</cp:coreProperties>
</file>