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81" r:id="rId12"/>
    <p:sldId id="282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47" autoAdjust="0"/>
  </p:normalViewPr>
  <p:slideViewPr>
    <p:cSldViewPr>
      <p:cViewPr varScale="1">
        <p:scale>
          <a:sx n="68" d="100"/>
          <a:sy n="68" d="100"/>
        </p:scale>
        <p:origin x="20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A496C-9506-4878-A1B3-0E24E929636B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F73B4-7DA1-4C74-8D5F-0D47A59D3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2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5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4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6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4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4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28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8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8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4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9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89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2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7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9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0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0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1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F73B4-7DA1-4C74-8D5F-0D47A59D3A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4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8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3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9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5C2D-441F-4488-8444-4CB361241DE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C6CCE-B5F7-4D35-A77F-6CA69B9E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risjeong/this-is-redis-kor-slidesha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ystalcube.co.kr/177" TargetMode="External"/><Relationship Id="rId5" Type="http://schemas.openxmlformats.org/officeDocument/2006/relationships/hyperlink" Target="http://redisgate.kr/redis/configuration/internal_string.php" TargetMode="External"/><Relationship Id="rId4" Type="http://schemas.openxmlformats.org/officeDocument/2006/relationships/hyperlink" Target="http://redisgate.kr/redis/sentinel/sentinel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Redis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1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9170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같이할당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395393"/>
            <a:ext cx="5077534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85184"/>
            <a:ext cx="6580634" cy="48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557048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Object.c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011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92" y="1268760"/>
            <a:ext cx="4810796" cy="130510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3528" y="1484784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35010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57" y="3149930"/>
            <a:ext cx="44202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1484784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84784"/>
            <a:ext cx="4229690" cy="25149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3528" y="422108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528" y="5373216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Set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37567" y="4356431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data</a:t>
            </a:r>
            <a:r>
              <a:rPr lang="ko-KR" altLang="en-US" dirty="0" smtClean="0"/>
              <a:t>의 집합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7566" y="5512586"/>
            <a:ext cx="35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data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5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2780928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Redis</a:t>
            </a:r>
            <a:r>
              <a:rPr lang="ko-KR" altLang="en-US" dirty="0" smtClean="0"/>
              <a:t>는 분산처리를 위해 </a:t>
            </a:r>
            <a:r>
              <a:rPr lang="en-US" altLang="ko-KR" dirty="0" smtClean="0"/>
              <a:t>Scale-out</a:t>
            </a:r>
            <a:r>
              <a:rPr lang="ko-KR" altLang="en-US" dirty="0" smtClean="0"/>
              <a:t>을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복제와 </a:t>
            </a:r>
            <a:r>
              <a:rPr lang="ko-KR" altLang="en-US" dirty="0" err="1" smtClean="0"/>
              <a:t>샤딩을</a:t>
            </a:r>
            <a:r>
              <a:rPr lang="ko-KR" altLang="en-US" dirty="0" smtClean="0"/>
              <a:t> 통해 처리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35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복제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5485" y="1566664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39952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58716" y="2574776"/>
            <a:ext cx="11106" cy="116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662009" y="2620652"/>
            <a:ext cx="2" cy="10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5606" y="3216281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br>
              <a:rPr lang="en-US" altLang="ko-KR" sz="1400" dirty="0" smtClean="0">
                <a:solidFill>
                  <a:schemeClr val="tx2"/>
                </a:solidFill>
              </a:rPr>
            </a:br>
            <a:r>
              <a:rPr lang="ko-KR" altLang="en-US" sz="1400" dirty="0" smtClean="0">
                <a:solidFill>
                  <a:schemeClr val="tx2"/>
                </a:solidFill>
              </a:rPr>
              <a:t>쓰기요청전달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0824" y="3216281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2"/>
                </a:solidFill>
              </a:rPr>
              <a:t> </a:t>
            </a:r>
            <a:br>
              <a:rPr lang="en-US" altLang="ko-KR" sz="1400" dirty="0" smtClean="0">
                <a:solidFill>
                  <a:schemeClr val="tx2"/>
                </a:solidFill>
              </a:rPr>
            </a:br>
            <a:r>
              <a:rPr lang="ko-KR" altLang="en-US" sz="1400" dirty="0" smtClean="0">
                <a:solidFill>
                  <a:schemeClr val="tx2"/>
                </a:solidFill>
              </a:rPr>
              <a:t>쓰기요청전달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196752"/>
            <a:ext cx="6696744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364088" y="2106724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4644" y="182507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tx2"/>
                </a:solidFill>
              </a:rPr>
              <a:t>쓰기요청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275856" y="2574776"/>
            <a:ext cx="0" cy="114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355976" y="2600908"/>
            <a:ext cx="0" cy="114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55235" y="27644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mtClean="0">
                <a:solidFill>
                  <a:schemeClr val="accent2"/>
                </a:solidFill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</a:rPr>
              <a:t>복제요청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9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복제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4013321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0893" y="31022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master.conf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506543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slave.conf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2" y="3567412"/>
            <a:ext cx="4014931" cy="17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샤딩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412776"/>
            <a:ext cx="6696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샤딩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파티셔닝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복제를 할 때보다 더 많은 데이터를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쓰기 성능 향상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 측에서 원하는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찾아서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샤딩의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수직파티셔닝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범위파티셔닝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해시파티셔닝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45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수직파티셔닝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696744" cy="29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범위파티셔닝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696744" cy="29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해시파티셔닝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1790471"/>
            <a:ext cx="718285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268760"/>
            <a:ext cx="6462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Redis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의 내부 데이터 구조</a:t>
            </a:r>
            <a:endParaRPr lang="en-US" altLang="ko-KR" dirty="0" smtClean="0"/>
          </a:p>
          <a:p>
            <a:r>
              <a:rPr lang="en-US" altLang="ko-KR" dirty="0" smtClean="0"/>
              <a:t>     - redisObject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sdshdr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embstr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같이할당</a:t>
            </a:r>
            <a:r>
              <a:rPr lang="en-US" altLang="ko-KR" dirty="0" smtClean="0"/>
              <a:t>), raw string(</a:t>
            </a:r>
            <a:r>
              <a:rPr lang="ko-KR" altLang="en-US" dirty="0" err="1" smtClean="0"/>
              <a:t>각각할당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의 자료구조</a:t>
            </a:r>
            <a:endParaRPr lang="en-US" altLang="ko-KR" dirty="0" smtClean="0"/>
          </a:p>
          <a:p>
            <a:r>
              <a:rPr lang="en-US" altLang="ko-KR" dirty="0" smtClean="0"/>
              <a:t>     - String, Set, Sorted Set, Hash, List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분산처리</a:t>
            </a:r>
            <a:endParaRPr lang="en-US" altLang="ko-KR" dirty="0" smtClean="0"/>
          </a:p>
          <a:p>
            <a:r>
              <a:rPr lang="en-US" altLang="ko-KR" dirty="0" smtClean="0"/>
              <a:t>     - replication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shading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sentinel for failover</a:t>
            </a:r>
          </a:p>
        </p:txBody>
      </p:sp>
    </p:spTree>
    <p:extLst>
      <p:ext uri="{BB962C8B-B14F-4D97-AF65-F5344CB8AC3E}">
        <p14:creationId xmlns:p14="http://schemas.microsoft.com/office/powerpoint/2010/main" val="203401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failover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7784" y="1638672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39952" y="3861048"/>
            <a:ext cx="24482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2574776"/>
            <a:ext cx="1080120" cy="114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95936" y="2564904"/>
            <a:ext cx="1224136" cy="121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483768" y="5373216"/>
            <a:ext cx="2736304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sentinel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17" idx="0"/>
            <a:endCxn id="7" idx="2"/>
          </p:cNvCxnSpPr>
          <p:nvPr/>
        </p:nvCxnSpPr>
        <p:spPr>
          <a:xfrm flipV="1">
            <a:off x="3851920" y="2574776"/>
            <a:ext cx="0" cy="2798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</p:cNvCxnSpPr>
          <p:nvPr/>
        </p:nvCxnSpPr>
        <p:spPr>
          <a:xfrm flipH="1" flipV="1">
            <a:off x="2483768" y="4797152"/>
            <a:ext cx="1368152" cy="576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7" idx="0"/>
            <a:endCxn id="9" idx="2"/>
          </p:cNvCxnSpPr>
          <p:nvPr/>
        </p:nvCxnSpPr>
        <p:spPr>
          <a:xfrm flipV="1">
            <a:off x="3851920" y="4797152"/>
            <a:ext cx="1512168" cy="576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sentinel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38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sentinel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483768" y="196524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(6300)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196524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br>
              <a:rPr lang="en-US" altLang="ko-KR" dirty="0" smtClean="0"/>
            </a:br>
            <a:r>
              <a:rPr lang="en-US" altLang="ko-KR" dirty="0" smtClean="0"/>
              <a:t>(6301)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4" y="3049797"/>
            <a:ext cx="4505954" cy="18671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756" y="3338727"/>
            <a:ext cx="4203219" cy="52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34" y="2875357"/>
            <a:ext cx="4458322" cy="28578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11448" y="3106623"/>
            <a:ext cx="1800200" cy="464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5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sentinel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539852"/>
            <a:ext cx="7211431" cy="1581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17" y="3429000"/>
            <a:ext cx="426779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분산처리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sentinel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623761"/>
            <a:ext cx="8262884" cy="331740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51376" y="2506964"/>
            <a:ext cx="198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23528" y="2132856"/>
            <a:ext cx="360040" cy="3741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512" y="4552992"/>
            <a:ext cx="198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51664" y="4178884"/>
            <a:ext cx="360040" cy="3741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30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412776"/>
            <a:ext cx="6696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www.slideshare.net/krisjeong/this-is-redis-kor-slideshare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redisgate.kr/redis/sentinel/sentinel.php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redisgate.kr/redis/configuration/internal_string.php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crystalcube.co.kr/177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『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레디스다</a:t>
            </a:r>
            <a:r>
              <a:rPr lang="ko-KR" altLang="en-US" dirty="0" smtClean="0"/>
              <a:t>』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https://www.joinc.co.kr/w/man/12/REDIS/IntroDataType</a:t>
            </a:r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15310"/>
            <a:ext cx="2159876" cy="37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9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Redis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2368" y="683404"/>
            <a:ext cx="212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특</a:t>
            </a:r>
            <a:r>
              <a:rPr lang="ko-KR" altLang="en-US" sz="1200"/>
              <a:t>징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412776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인메모리 데이터베이스 솔루션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자료구조</a:t>
            </a:r>
            <a:r>
              <a:rPr lang="en-US" altLang="ko-KR" dirty="0" smtClean="0"/>
              <a:t>(String, Set, Sorted Set, Hash, List)</a:t>
            </a:r>
          </a:p>
          <a:p>
            <a:endParaRPr lang="en-US" altLang="ko-KR" dirty="0"/>
          </a:p>
          <a:p>
            <a:r>
              <a:rPr lang="ko-KR" altLang="en-US" dirty="0" smtClean="0"/>
              <a:t>단순한 구조의 데이터 모델인 </a:t>
            </a:r>
            <a:r>
              <a:rPr lang="en-US" altLang="ko-KR" dirty="0" smtClean="0"/>
              <a:t>key-value</a:t>
            </a:r>
            <a:r>
              <a:rPr lang="ko-KR" altLang="en-US" dirty="0" smtClean="0"/>
              <a:t>방식을 통해 빠른 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7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2028"/>
            <a:ext cx="8131208" cy="37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6672"/>
            <a:ext cx="5982535" cy="1314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3096344" cy="4105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04864"/>
            <a:ext cx="3174223" cy="4121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514306"/>
            <a:ext cx="212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Server.h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99592" y="1124744"/>
            <a:ext cx="3312368" cy="25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830" y="6310638"/>
            <a:ext cx="273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OBJ_SHARED_INTEGERS = 10000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0206" y="6310637"/>
            <a:ext cx="273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OBJ_SHARED_INTEGERS = 100000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755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2028"/>
            <a:ext cx="8131208" cy="37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2248" y="6926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RedisObject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5904656" cy="2484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304" y="3501008"/>
            <a:ext cx="212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Server.h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2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9170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sdshdr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85083"/>
            <a:ext cx="6967791" cy="2384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5904656" cy="248427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>
            <a:off x="251520" y="3356992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3356992"/>
            <a:ext cx="0" cy="2808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1520" y="61653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2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5112568" cy="487095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468560" y="69269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233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9170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따로할당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27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257</Words>
  <Application>Microsoft Office PowerPoint</Application>
  <PresentationFormat>화면 슬라이드 쇼(4:3)</PresentationFormat>
  <Paragraphs>139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Redis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sujin</dc:creator>
  <cp:lastModifiedBy>popoya67@sys4u.co.kr</cp:lastModifiedBy>
  <cp:revision>79</cp:revision>
  <dcterms:created xsi:type="dcterms:W3CDTF">2018-05-18T08:13:11Z</dcterms:created>
  <dcterms:modified xsi:type="dcterms:W3CDTF">2018-05-19T19:18:36Z</dcterms:modified>
</cp:coreProperties>
</file>