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/>
    <p:restoredTop sz="80347"/>
  </p:normalViewPr>
  <p:slideViewPr>
    <p:cSldViewPr snapToGrid="0" snapToObjects="1">
      <p:cViewPr varScale="1">
        <p:scale>
          <a:sx n="121" d="100"/>
          <a:sy n="121" d="100"/>
        </p:scale>
        <p:origin x="16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3985-2214-4C4F-B1FB-AF4CF958344F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8FFE-3AE5-4F4E-8F61-50EFB58E5F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0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캐시는 기존 저장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공간보다 빠른 공간이 사용되며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빠른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레지스터를 캐시로 사용하고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하드보다 빠른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브라우저에서는 느린 네트워크를 통한 웹 서버보다 하드의 임시 저장 공간을 캐시로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6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 dirty="0"/>
              <a:t>[Hardware]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CPU Cache</a:t>
            </a:r>
            <a:br>
              <a:rPr kumimoji="1" lang="en-US" altLang="ko-KR" dirty="0"/>
            </a:br>
            <a:r>
              <a:rPr kumimoji="1" lang="en-US" altLang="ko-KR" dirty="0"/>
              <a:t>- CPU </a:t>
            </a:r>
            <a:r>
              <a:rPr kumimoji="1" lang="ko-KR" altLang="en-US" dirty="0" err="1"/>
              <a:t>패키징</a:t>
            </a:r>
            <a:r>
              <a:rPr kumimoji="1" lang="ko-KR" altLang="en-US" dirty="0"/>
              <a:t> 내부에 탑재</a:t>
            </a:r>
            <a:r>
              <a:rPr kumimoji="1" lang="en-US" altLang="ko-KR" dirty="0"/>
              <a:t>. L1, L2 </a:t>
            </a:r>
            <a:r>
              <a:rPr kumimoji="1" lang="ko-KR" altLang="en-US" dirty="0"/>
              <a:t>캐쉬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요즘 </a:t>
            </a:r>
            <a:r>
              <a:rPr kumimoji="1" lang="en-US" altLang="ko-KR" dirty="0"/>
              <a:t>L3</a:t>
            </a:r>
            <a:r>
              <a:rPr kumimoji="1" lang="ko-KR" altLang="en-US" dirty="0"/>
              <a:t> 캐쉬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몇 메가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몇십</a:t>
            </a:r>
            <a:r>
              <a:rPr kumimoji="1" lang="ko-KR" altLang="en-US" dirty="0"/>
              <a:t> 메가</a:t>
            </a:r>
            <a:endParaRPr kumimoji="1" lang="en-US" altLang="ko-KR" dirty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dirty="0"/>
              <a:t>Disk Buffer or Disk Buffer Memory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 디스크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속도 향상을 위해서 보통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MB~64MB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메모리를 달아서 좀 더 빠른 입출력이 가능하도록 지원한다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메모리와 완전히 같진 않지만 거의 유사한 방식으로 동작한다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[Software]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Cache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메모리의 일부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 주 저장공간의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기준으로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 / buffer cache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리눅스 커널 영역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버퍼 캐시는 파일 시스템의 메타 데이터와 관련된 블록 자체 정보를 저장하고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페이지 캐시는 파일의 내용을 저장하고 있는 캐시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Paging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캐쉬와 직접적인 상관은 없지만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났을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 데이터 일부를 하드의 가상메모리 공간에 저장해서 공간을 확보하는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나중에 다시 가상메모리에 있는 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메모리로 가져와서 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Cache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상에서 주고 받는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Cache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브라우저는 최근 방문한 사이트를 캐시를 저장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(html,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Cache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대규모 네트워크 회사들이 많이 쓰는 웹 페이지 같은걸 프록시 서버에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캐싱해서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응답하게 함으로써 네트워크 대역폭을 아끼는 그런 방식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5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메모리는 데이터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원리를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지역성은 대표적으로 시간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Locality)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공간 지역성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Locality)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지역성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지금 사용한 데이터가 이후에도 사용될 것이라는 성질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 지역성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 명령어 근처의 명령어가 곧 사용될 것이라는 성질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지역성이란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변수처럼 한번 참조된 데이터는 잠시 후에 또 참조될 가능성이 높다는 것이고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 지역성이란 배열 데이터에서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A[0], A[1]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연속으로 접근할 때 참조된 데이터 근처에 있는 데이터가 잠시 후에 사용될 가능성이 높다는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Compulsory miss(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cold miss)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메모리 주소를 처음 불렀기 때문에 나는 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프로그램을 새로 켜거나 하는 경우에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예방이 불가능한 캐시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미스지만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컴퓨터 이용 시간에 비하면 굉장히 드물게 나는 미스 유형이라 전체적인 성능에 영향을 미치는 정도는 작다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Conflict miss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저장해야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같은 캐시 메모리 주소에 할당되어서 나는 캐시 미스다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내가 휴대폰과 따뜻한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항상 외투 오른쪽 주머니에만 넣는 습관이 있다고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평상시에는 오른쪽 주머니에 휴대폰만 넣고 다니는데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 날 친구에게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받아서 잠시 휴대폰을 가방 속에 넣어두고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커피캔을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 주머니에 넣었다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휴대폰을 오른쪽 주머니에서 찾으려고 한다면 그때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mapped 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발생빈도가 높고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n-associative cache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커질수록 발생빈도가 낮아지지만 대신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커질수록 캐시 속도가 느려지고 파워도 많이 먹는다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miss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메모리에 공간이 부족해서 나는 캐시 미스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캐시에 공간이 많이 남는데도 불구하고 주소 할당 때문에 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미스지만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miss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주소 할당이 잘 되어있더라도 공간이 부족하면 나는 미스다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공간이 작아서 벌어지는 일이므로 캐시 크기를 키우면 해결되지만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캐시 크기를 키우면 캐시 접근 속도가 느려지고 파워를 많이 먹는다는 단점이 생긴다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00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 dirty="0"/>
              <a:t>- LFU</a:t>
            </a:r>
            <a:r>
              <a:rPr kumimoji="1" lang="ko-KR" altLang="en-US" dirty="0"/>
              <a:t>는 가장 적은 참조 횟수를 갖는 페이지를 교체</a:t>
            </a:r>
          </a:p>
          <a:p>
            <a:pPr marL="0" indent="0">
              <a:buFontTx/>
              <a:buNone/>
            </a:pPr>
            <a:r>
              <a:rPr kumimoji="1" lang="en-US" altLang="ko-KR" dirty="0"/>
              <a:t>- LRU</a:t>
            </a:r>
            <a:r>
              <a:rPr kumimoji="1" lang="ko-KR" altLang="en-US" dirty="0"/>
              <a:t>는 가장 오랫동안 참조되지 않은 페이지를 교체</a:t>
            </a: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LFU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뉴스나 게시판 첫 화면에서 중요한 내용인데 최근 빈도수가 적다는 이유로 교체 대상이 될 수 있음</a:t>
            </a:r>
            <a:endParaRPr kumimoji="1"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LRU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ko-KR" altLang="en-US" dirty="0"/>
              <a:t>이 중에서 제일 합리적인 알고리즘인 것 같음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예제로 고고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310D-FE8B-FD4C-BF64-088BE4DC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4C66-0DCE-7341-A6D6-6D69F2BEE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FCFA6-FF25-9A47-B415-559590E1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ABB7-A744-B748-BB28-1521F59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8F6C-F99F-9440-B189-9025D3A7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6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8608-BC9D-764F-AEFD-FA91551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CC891-E18B-6240-8FF3-47D41BC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18680-D459-FF43-A343-056E163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95B8-56D3-2340-AF64-5D2F2984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D3791-6D82-4542-8461-CA47466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5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0A271-7D50-B44E-B708-210FB806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4357D-B545-0247-85C7-6FEDA164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38F0-482E-5649-9899-4B14BFAB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8B6B1-EF22-304C-B702-653515C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B86D1-83DB-7743-870F-1FD5F7E1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E262F-26CC-E94F-B62A-B0062A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0892A-9D13-0645-9A7E-952AD59F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9313-18C7-F64A-97EE-28D52A39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63B48-E23F-2A41-851F-1D1131E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F21DB-7084-BA4D-914E-3081D8F0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9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A6FD-E025-B444-B7C7-FB7A7B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9CD6E-AC50-4D46-8CFB-CA9CA8DA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E608-3B72-B94F-A22B-82CB206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B74A-2A27-9648-B4F8-D9DA470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9CB4-A9ED-F84A-8757-9916763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1EF8-6C55-4047-9EC2-0B1C7DB9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244A-6F92-9041-A85F-DDE51923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E3B2-A261-BF4C-AEFB-CAE26B66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5DADD-D851-BA4D-BBDA-8A1A2E1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0C473-A05A-AC46-A665-09AA6F6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21733-62D0-0D4C-96D7-D33D7CD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F39B-2E6E-574A-A4B3-E6CCC1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ED47-1340-2B47-80CB-C93F2499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CA7BD-5407-6F44-9D1E-DD359CEE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6CC52-978C-0448-9C51-724617DC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257A6-F786-4B43-9057-1B88F922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A8503-642E-484B-8B04-4443E846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457E7-55FE-4041-8AB1-14CCA32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91718-D72E-CD43-BDE6-A811AA2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885E-9B0D-7444-94E4-5467EBF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F9780-3E9B-7740-B785-A2FC57C3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FF02D-B9AC-434E-90D8-534A3E6B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42332-C91D-1649-8479-773FA24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0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5E5B2-7BCC-E14E-B695-DF67B35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C41D2-1C5A-6340-9280-9BCD5B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E6D8-5068-A64C-B1E9-C819BB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C4E6-797B-E043-BF03-3A1028E8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D87EB-9C79-B849-9565-6D7BADAF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431D-4D44-0043-845D-37BCE402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30CC8-CD97-0C4B-9A6D-C43396B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B4AD4-DA84-7949-B64F-363E0620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F29D1-A73D-8347-A584-475899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4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E4D4-F350-8446-8A6D-80633A60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6C907-5739-574C-AF4B-78E8CA08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7B4F8-AFFF-BA47-9D2C-53242460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AA66-1F51-C449-9542-0D1750E9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2B30-F623-4843-B589-3DCED668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140B-48E9-DA43-8A12-77A035A1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3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991ED-B6A0-3049-A2DE-A52068A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91318-7D88-044F-9401-E7D57A51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136A-2FFA-944A-A4CE-F1862DCAB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CD82-6BDE-7E48-97F4-C2DF42169D0C}" type="datetimeFigureOut">
              <a:rPr kumimoji="1" lang="ko-KR" altLang="en-US" smtClean="0"/>
              <a:t>2018. 5. 6.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AD9D-45A8-0E48-9F09-399F35DDA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5433-4F02-014C-AC1E-BEEF5C4D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optimizing-content-efficiency/http-caching?hl=ko" TargetMode="External"/><Relationship Id="rId2" Type="http://schemas.openxmlformats.org/officeDocument/2006/relationships/hyperlink" Target="http://cyberx.tistory.com/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5bp/server-config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2.naver.com/helloworld/3520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5bp/server-configs" TargetMode="External"/><Relationship Id="rId3" Type="http://schemas.openxmlformats.org/officeDocument/2006/relationships/hyperlink" Target="https://namu.wiki/w/%EC%BA%90%EC%8B%9C%20%EB%A9%94%EB%AA%A8%EB%A6%AC" TargetMode="External"/><Relationship Id="rId7" Type="http://schemas.openxmlformats.org/officeDocument/2006/relationships/hyperlink" Target="https://developers.google.com/web/fundamentals/performance/optimizing-content-efficiency/http-caching?hl=ko" TargetMode="External"/><Relationship Id="rId2" Type="http://schemas.openxmlformats.org/officeDocument/2006/relationships/hyperlink" Target="https://ko.wikipedia.org/wiki/%EC%BA%90%EC%8B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berx.tistory.com/9" TargetMode="External"/><Relationship Id="rId5" Type="http://schemas.openxmlformats.org/officeDocument/2006/relationships/hyperlink" Target="http://javacan.tistory.com/entry/48" TargetMode="External"/><Relationship Id="rId4" Type="http://schemas.openxmlformats.org/officeDocument/2006/relationships/hyperlink" Target="http://onecellboy.tistory.com/260" TargetMode="External"/><Relationship Id="rId9" Type="http://schemas.openxmlformats.org/officeDocument/2006/relationships/hyperlink" Target="http://d2.naver.com/helloworld/3520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an.tistory.com/entry/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1DC8-B257-4940-A17B-761760A6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1F547-619D-0349-8D61-8F4C83870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Web cache</a:t>
            </a:r>
          </a:p>
          <a:p>
            <a:r>
              <a:rPr kumimoji="1" lang="en-US" altLang="ko-KR" dirty="0"/>
              <a:t>Varnish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A61A-8275-CF40-9B99-FEFBD63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cache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DF290-93E3-C346-B193-E115614E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http://cyberx.tistory.com/9</a:t>
            </a:r>
            <a:r>
              <a:rPr kumimoji="1" lang="en" altLang="ko-KR" dirty="0"/>
              <a:t> </a:t>
            </a:r>
            <a:r>
              <a:rPr kumimoji="1" lang="ko-KR" altLang="en-US" dirty="0"/>
              <a:t>링크 참고</a:t>
            </a:r>
            <a:endParaRPr kumimoji="1" lang="en-US" altLang="ko-KR" dirty="0"/>
          </a:p>
          <a:p>
            <a:r>
              <a:rPr kumimoji="1" lang="en" altLang="ko-KR" dirty="0">
                <a:hlinkClick r:id="rId3"/>
              </a:rPr>
              <a:t>https://developers.google.com/web/fundamentals/performance/optimizing-content-efficiency/http-caching?hl=ko</a:t>
            </a:r>
            <a:endParaRPr kumimoji="1" lang="en" altLang="ko-KR" dirty="0"/>
          </a:p>
          <a:p>
            <a:r>
              <a:rPr kumimoji="1" lang="ko-KR" altLang="en-US" dirty="0"/>
              <a:t>서버 설정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https://github.com/h5bp/server-configs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7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EFEE-2978-144E-AF25-2DD756A2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Varnish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847AA-DD72-2B46-9D70-079BB391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http://d2.naver.com/helloworld/352076</a:t>
            </a:r>
            <a:r>
              <a:rPr kumimoji="1" lang="en" altLang="ko-KR" dirty="0"/>
              <a:t> </a:t>
            </a:r>
            <a:r>
              <a:rPr kumimoji="1" lang="ko-KR" altLang="en-US" dirty="0"/>
              <a:t>링크 참고</a:t>
            </a:r>
          </a:p>
        </p:txBody>
      </p:sp>
    </p:spTree>
    <p:extLst>
      <p:ext uri="{BB962C8B-B14F-4D97-AF65-F5344CB8AC3E}">
        <p14:creationId xmlns:p14="http://schemas.microsoft.com/office/powerpoint/2010/main" val="96880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6805-C9BE-974B-83AA-95980A42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1B81-ADE7-C244-AD79-5F5C6D35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위키</a:t>
            </a:r>
            <a:r>
              <a:rPr kumimoji="1" lang="en-US" altLang="ko-KR" dirty="0"/>
              <a:t>(ko) - </a:t>
            </a:r>
            <a:r>
              <a:rPr kumimoji="1" lang="en" altLang="ko-KR" dirty="0">
                <a:hlinkClick r:id="rId2"/>
              </a:rPr>
              <a:t>https://ko.wikipedia.org/wiki/</a:t>
            </a:r>
            <a:r>
              <a:rPr kumimoji="1" lang="ko-KR" altLang="en-US" dirty="0">
                <a:hlinkClick r:id="rId2"/>
              </a:rPr>
              <a:t>캐시</a:t>
            </a:r>
            <a:endParaRPr kumimoji="1" lang="en-US" altLang="ko-KR" dirty="0"/>
          </a:p>
          <a:p>
            <a:r>
              <a:rPr kumimoji="1" lang="ko-KR" altLang="en-US" dirty="0" err="1"/>
              <a:t>나무위키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</a:t>
            </a:r>
            <a:r>
              <a:rPr kumimoji="1" lang="en" altLang="ko-KR" dirty="0" err="1">
                <a:hlinkClick r:id="rId3"/>
              </a:rPr>
              <a:t>namu.wiki</a:t>
            </a:r>
            <a:r>
              <a:rPr kumimoji="1" lang="en" altLang="ko-KR" dirty="0">
                <a:hlinkClick r:id="rId3"/>
              </a:rPr>
              <a:t>/w/</a:t>
            </a:r>
            <a:r>
              <a:rPr kumimoji="1" lang="ko-KR" altLang="en-US" dirty="0">
                <a:hlinkClick r:id="rId3"/>
              </a:rPr>
              <a:t>캐시</a:t>
            </a:r>
            <a:r>
              <a:rPr kumimoji="1" lang="en-US" altLang="ko-KR" dirty="0">
                <a:hlinkClick r:id="rId3"/>
              </a:rPr>
              <a:t>%20</a:t>
            </a:r>
            <a:r>
              <a:rPr kumimoji="1" lang="ko-KR" altLang="en-US" dirty="0">
                <a:hlinkClick r:id="rId3"/>
              </a:rPr>
              <a:t>메모리</a:t>
            </a:r>
            <a:endParaRPr kumimoji="1" lang="en-US" altLang="ko-KR" dirty="0"/>
          </a:p>
          <a:p>
            <a:r>
              <a:rPr kumimoji="1" lang="ko-KR" altLang="en-US" dirty="0"/>
              <a:t>캐시 정리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err="1">
                <a:hlinkClick r:id="rId4"/>
              </a:rPr>
              <a:t>onecellboy.tistory.com</a:t>
            </a:r>
            <a:r>
              <a:rPr kumimoji="1" lang="en-US" altLang="ko-KR" dirty="0">
                <a:hlinkClick r:id="rId4"/>
              </a:rPr>
              <a:t>/260</a:t>
            </a:r>
            <a:endParaRPr kumimoji="1" lang="en-US" altLang="ko-KR" dirty="0"/>
          </a:p>
          <a:p>
            <a:r>
              <a:rPr kumimoji="1" lang="en-US" altLang="ko-KR" dirty="0"/>
              <a:t>LRU </a:t>
            </a:r>
            <a:r>
              <a:rPr kumimoji="1" lang="ko-KR" altLang="en-US" dirty="0"/>
              <a:t>캐시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5"/>
              </a:rPr>
              <a:t>http://javacan.tistory.com/entry/48</a:t>
            </a:r>
            <a:endParaRPr kumimoji="1" lang="en" altLang="ko-KR" dirty="0"/>
          </a:p>
          <a:p>
            <a:r>
              <a:rPr kumimoji="1" lang="ko-KR" altLang="en-US" dirty="0"/>
              <a:t>웹 캐시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6"/>
              </a:rPr>
              <a:t>http://cyberx.tistory.com/9</a:t>
            </a:r>
            <a:br>
              <a:rPr kumimoji="1" lang="en-US" altLang="ko-KR" dirty="0"/>
            </a:br>
            <a:r>
              <a:rPr kumimoji="1" lang="ko-KR" altLang="en-US" dirty="0"/>
              <a:t>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7"/>
              </a:rPr>
              <a:t>developers.google.com</a:t>
            </a:r>
            <a:endParaRPr kumimoji="1" lang="en-US" altLang="ko-KR" dirty="0"/>
          </a:p>
          <a:p>
            <a:r>
              <a:rPr kumimoji="1" lang="ko-KR" altLang="en-US" dirty="0"/>
              <a:t>서버 설정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8"/>
              </a:rPr>
              <a:t>https://github.com/h5bp/server-configs</a:t>
            </a:r>
            <a:endParaRPr kumimoji="1" lang="en" altLang="ko-KR" dirty="0"/>
          </a:p>
          <a:p>
            <a:r>
              <a:rPr kumimoji="1" lang="en-US" altLang="ko-KR" dirty="0"/>
              <a:t>Varnish - </a:t>
            </a:r>
            <a:r>
              <a:rPr kumimoji="1" lang="en-US" altLang="ko-KR" dirty="0">
                <a:hlinkClick r:id="rId9"/>
              </a:rPr>
              <a:t>http://d2.naver.com/</a:t>
            </a:r>
            <a:r>
              <a:rPr kumimoji="1" lang="en-US" altLang="ko-KR" dirty="0" err="1">
                <a:hlinkClick r:id="rId9"/>
              </a:rPr>
              <a:t>helloworld</a:t>
            </a:r>
            <a:r>
              <a:rPr kumimoji="1" lang="en-US" altLang="ko-KR" dirty="0">
                <a:hlinkClick r:id="rId9"/>
              </a:rPr>
              <a:t>/352076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6573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7359-FFB3-0A49-B057-FF50F9D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EDE2D-ADD4-1940-A66D-0CBDA2B4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026"/>
            <a:ext cx="10515600" cy="3013074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캐시</a:t>
            </a:r>
            <a:r>
              <a:rPr kumimoji="1" lang="en-US" altLang="ko-KR" dirty="0"/>
              <a:t>(</a:t>
            </a:r>
            <a:r>
              <a:rPr kumimoji="1" lang="en" altLang="ko-KR" dirty="0"/>
              <a:t>cache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 컴퓨터 과학에서 데이터나 값을 미리 복사해 놓는 임시 </a:t>
            </a:r>
            <a:r>
              <a:rPr kumimoji="1" lang="ko-KR" altLang="en-US" b="1" dirty="0"/>
              <a:t>장소</a:t>
            </a:r>
            <a:r>
              <a:rPr kumimoji="1" lang="ko-KR" altLang="en-US" dirty="0"/>
              <a:t>를 가리킨다</a:t>
            </a:r>
            <a:r>
              <a:rPr kumimoji="1" lang="en-US" altLang="ko-KR" dirty="0"/>
              <a:t>.</a:t>
            </a:r>
          </a:p>
          <a:p>
            <a:r>
              <a:rPr lang="ko-KR" altLang="en-US" dirty="0"/>
              <a:t>캐시는 캐시의 접근 시간에 비해 원래 데이터를 접근하는 시간이 오래 걸리는 경우나 값을 다시 계산하는 시간을 절약하고 싶은 경우에 사용한다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r>
              <a:rPr kumimoji="1" lang="ko-KR" altLang="en-US" dirty="0"/>
              <a:t>캐시는 시스템의 효율성을 위해 여러 분야에서 두루 쓰인다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위키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ko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07D54-1CCE-E94F-93C8-58858411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4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CA24-DE50-6A44-9A21-71A9FD0B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E5DE8-2AB4-DE4A-A192-BC74DA11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[Hardware]</a:t>
            </a:r>
          </a:p>
          <a:p>
            <a:r>
              <a:rPr kumimoji="1" lang="en-US" altLang="ko-KR" dirty="0"/>
              <a:t>CPU Cache, GPU Cache</a:t>
            </a:r>
          </a:p>
          <a:p>
            <a:r>
              <a:rPr kumimoji="1" lang="en-US" altLang="ko-KR" dirty="0"/>
              <a:t>Disk Buffer or Disk Buffer Memory</a:t>
            </a:r>
          </a:p>
          <a:p>
            <a:pPr marL="0" indent="0">
              <a:buNone/>
            </a:pPr>
            <a:r>
              <a:rPr kumimoji="1" lang="en-US" altLang="ko-KR" dirty="0"/>
              <a:t>[Software]</a:t>
            </a:r>
          </a:p>
          <a:p>
            <a:r>
              <a:rPr kumimoji="1" lang="en-US" altLang="ko-KR" dirty="0"/>
              <a:t>Disk Cache</a:t>
            </a:r>
            <a:br>
              <a:rPr kumimoji="1" lang="en-US" altLang="ko-KR" dirty="0"/>
            </a:br>
            <a:r>
              <a:rPr kumimoji="1" lang="en-US" altLang="ko-KR" dirty="0"/>
              <a:t>- page cache</a:t>
            </a:r>
            <a:br>
              <a:rPr kumimoji="1" lang="en-US" altLang="ko-KR" dirty="0"/>
            </a:br>
            <a:r>
              <a:rPr kumimoji="1" lang="en-US" altLang="ko-KR" dirty="0"/>
              <a:t>- buffer cache</a:t>
            </a:r>
          </a:p>
          <a:p>
            <a:r>
              <a:rPr kumimoji="1" lang="en-US" altLang="ko-KR" dirty="0"/>
              <a:t>Paging</a:t>
            </a:r>
          </a:p>
          <a:p>
            <a:r>
              <a:rPr kumimoji="1" lang="en-US" altLang="ko-KR" dirty="0"/>
              <a:t>Web Cache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Browser Cache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Proxy Cache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B6BD8-F804-CC44-9C18-213F7A6C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5" y="3612412"/>
            <a:ext cx="7518400" cy="103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84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6B21CC5-4D31-5249-8FB8-205153DE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352" y="1774771"/>
            <a:ext cx="7933378" cy="4351338"/>
          </a:xfr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BCD8D06-279B-4248-A87F-74CBD32E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의 종류</a:t>
            </a:r>
          </a:p>
        </p:txBody>
      </p:sp>
    </p:spTree>
    <p:extLst>
      <p:ext uri="{BB962C8B-B14F-4D97-AF65-F5344CB8AC3E}">
        <p14:creationId xmlns:p14="http://schemas.microsoft.com/office/powerpoint/2010/main" val="272853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A127F-75D9-2743-8F2F-687D3D0C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관련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C219-A29D-EE48-8A3E-D41FE63E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데이터 지역성 </a:t>
            </a:r>
            <a:r>
              <a:rPr kumimoji="1" lang="en-US" altLang="ko-KR" dirty="0"/>
              <a:t>(Locality)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시간 지역성 </a:t>
            </a:r>
            <a:r>
              <a:rPr kumimoji="1" lang="en-US" altLang="ko-KR" dirty="0"/>
              <a:t>(</a:t>
            </a:r>
            <a:r>
              <a:rPr kumimoji="1" lang="en" altLang="ko-KR" dirty="0"/>
              <a:t>Temporal Locality)</a:t>
            </a:r>
            <a:br>
              <a:rPr kumimoji="1" lang="en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공간 지역성 </a:t>
            </a:r>
            <a:r>
              <a:rPr kumimoji="1" lang="en-US" altLang="ko-KR" dirty="0"/>
              <a:t>(</a:t>
            </a:r>
            <a:r>
              <a:rPr kumimoji="1" lang="en" altLang="ko-KR" dirty="0"/>
              <a:t>Spatial Locality)</a:t>
            </a:r>
            <a:endParaRPr kumimoji="1" lang="en-US" altLang="ko-KR" dirty="0"/>
          </a:p>
          <a:p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hit : </a:t>
            </a:r>
            <a:r>
              <a:rPr kumimoji="1" lang="ko-KR" altLang="en-US" dirty="0"/>
              <a:t>캐시에 데이터가 있을 때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miss : </a:t>
            </a:r>
            <a:r>
              <a:rPr kumimoji="1" lang="ko-KR" altLang="en-US" dirty="0"/>
              <a:t>캐시에 데이터가 없을 때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cache ratio : hit</a:t>
            </a:r>
            <a:r>
              <a:rPr kumimoji="1" lang="ko-KR" altLang="en-US" dirty="0"/>
              <a:t> 수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전체 참조 횟수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hit /</a:t>
            </a:r>
            <a:r>
              <a:rPr kumimoji="1" lang="ko-KR" altLang="en-US" dirty="0"/>
              <a:t> </a:t>
            </a:r>
            <a:r>
              <a:rPr kumimoji="1" lang="en-US" altLang="ko-KR" dirty="0"/>
              <a:t>hit + miss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02970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91EF-4249-D342-9CFC-1DAF5BD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88F6-CA69-774F-BF0D-EFF67C4B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데이터를 요청한다</a:t>
            </a:r>
            <a:r>
              <a:rPr kumimoji="1" lang="en-US" altLang="ko-KR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캐시에 있는지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캐시에 있다면 캐시에서 데이터를 가지고 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캐시에 없다면 실 저장공간에서 데이터를 가지고 온다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실 저장공간에서 데이터를 가지고 왔다면 해당 데이터를 캐시에 저장한다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그리고 리턴</a:t>
            </a:r>
          </a:p>
        </p:txBody>
      </p:sp>
    </p:spTree>
    <p:extLst>
      <p:ext uri="{BB962C8B-B14F-4D97-AF65-F5344CB8AC3E}">
        <p14:creationId xmlns:p14="http://schemas.microsoft.com/office/powerpoint/2010/main" val="30666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14EA-2222-5044-BEDD-5627CABD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 </a:t>
            </a:r>
            <a:r>
              <a:rPr kumimoji="1" lang="ko-KR" altLang="en-US" dirty="0"/>
              <a:t>교체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8DDA-14CB-7D47-B486-F67972C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FIFO</a:t>
            </a:r>
            <a:r>
              <a:rPr kumimoji="1" lang="ko-KR" altLang="en-US" dirty="0"/>
              <a:t> </a:t>
            </a:r>
            <a:r>
              <a:rPr kumimoji="1" lang="en" altLang="ko-KR" dirty="0"/>
              <a:t>(</a:t>
            </a:r>
            <a:r>
              <a:rPr kumimoji="1" lang="en-US" altLang="ko-KR" dirty="0"/>
              <a:t>F</a:t>
            </a:r>
            <a:r>
              <a:rPr kumimoji="1" lang="en" altLang="ko-KR" dirty="0" err="1"/>
              <a:t>irst</a:t>
            </a:r>
            <a:r>
              <a:rPr kumimoji="1" lang="en" altLang="ko-KR" dirty="0"/>
              <a:t> In First Out) : </a:t>
            </a:r>
            <a:r>
              <a:rPr kumimoji="1" lang="ko-KR" altLang="en-US" dirty="0"/>
              <a:t>가장 간단 하다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캐시 내에서 가장 오래된 데이터를 교체</a:t>
            </a:r>
            <a:r>
              <a:rPr kumimoji="1" lang="en-US" altLang="ko-KR" dirty="0"/>
              <a:t>. </a:t>
            </a:r>
            <a:r>
              <a:rPr kumimoji="1" lang="ko-KR" altLang="en-US" dirty="0"/>
              <a:t>중요한 데이터가 오래 있었다는 이유만으로 교체되는 불합리가 단점</a:t>
            </a:r>
            <a:endParaRPr kumimoji="1" lang="en-US" altLang="ko-KR" dirty="0"/>
          </a:p>
          <a:p>
            <a:r>
              <a:rPr kumimoji="1" lang="en" altLang="ko-KR" dirty="0"/>
              <a:t>LFU (Least Frequently Used) : </a:t>
            </a:r>
            <a:r>
              <a:rPr kumimoji="1" lang="ko-KR" altLang="en-US" dirty="0"/>
              <a:t>가장 적게 사용된 데이터를 교체</a:t>
            </a:r>
            <a:r>
              <a:rPr kumimoji="1" lang="en-US" altLang="ko-KR" dirty="0"/>
              <a:t>. </a:t>
            </a:r>
            <a:r>
              <a:rPr kumimoji="1" lang="ko-KR" altLang="en-US" dirty="0"/>
              <a:t>카운터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값을 유지해야하는 단점</a:t>
            </a:r>
            <a:r>
              <a:rPr kumimoji="1" lang="en-US" altLang="ko-KR" dirty="0"/>
              <a:t> (</a:t>
            </a:r>
            <a:r>
              <a:rPr kumimoji="1" lang="ko-KR" altLang="en-US" dirty="0"/>
              <a:t>빈도수</a:t>
            </a:r>
            <a:r>
              <a:rPr kumimoji="1" lang="en-US" altLang="ko-KR" dirty="0"/>
              <a:t>)</a:t>
            </a:r>
          </a:p>
          <a:p>
            <a:r>
              <a:rPr kumimoji="1" lang="en" altLang="ko-KR" dirty="0"/>
              <a:t>LRU</a:t>
            </a:r>
            <a:r>
              <a:rPr kumimoji="1" lang="ko-KR" altLang="en-US" dirty="0"/>
              <a:t> </a:t>
            </a:r>
            <a:r>
              <a:rPr kumimoji="1" lang="en" altLang="ko-KR" dirty="0"/>
              <a:t>(Least Recently Used) : </a:t>
            </a:r>
            <a:r>
              <a:rPr kumimoji="1" lang="ko-KR" altLang="en-US" dirty="0"/>
              <a:t>일반적이고 가장 효율이 좋은 알고리즘이다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캐시 내에서 사용되지 않은 채로 가장 오래 있었던 데이터 교체</a:t>
            </a:r>
            <a:r>
              <a:rPr kumimoji="1" lang="en-US" altLang="ko-KR" dirty="0"/>
              <a:t> (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r>
              <a:rPr kumimoji="1" lang="en-US" altLang="ko-KR" dirty="0"/>
              <a:t>Random</a:t>
            </a:r>
            <a:r>
              <a:rPr kumimoji="1" lang="en" altLang="ko-KR" dirty="0"/>
              <a:t> : </a:t>
            </a:r>
            <a:r>
              <a:rPr kumimoji="1" lang="ko-KR" altLang="en-US" dirty="0"/>
              <a:t>임의로 선택된 데이터를 교체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3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710B-5A4F-804B-80EF-3C8B553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LRU </a:t>
            </a:r>
            <a:r>
              <a:rPr kumimoji="1" lang="ko-KR" altLang="en-US" dirty="0"/>
              <a:t>캐시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39692-99DE-6641-A587-0E60B7FE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http://javacan.tistory.com/entry/48</a:t>
            </a:r>
            <a:r>
              <a:rPr kumimoji="1" lang="ko-KR" altLang="en-US" dirty="0"/>
              <a:t> 링크 참고</a:t>
            </a:r>
          </a:p>
        </p:txBody>
      </p:sp>
    </p:spTree>
    <p:extLst>
      <p:ext uri="{BB962C8B-B14F-4D97-AF65-F5344CB8AC3E}">
        <p14:creationId xmlns:p14="http://schemas.microsoft.com/office/powerpoint/2010/main" val="52379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9573-FF55-6D4B-A428-61E7D166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Cache</a:t>
            </a:r>
            <a:r>
              <a:rPr kumimoji="1" lang="ko-KR" altLang="en-US" dirty="0"/>
              <a:t> 중요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3806-8A49-8947-B5C1-72A3D7BC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캐시의 크기</a:t>
            </a:r>
            <a:endParaRPr kumimoji="1" lang="en-US" altLang="ko-KR" dirty="0"/>
          </a:p>
          <a:p>
            <a:r>
              <a:rPr kumimoji="1" lang="ko-KR" altLang="en-US" dirty="0"/>
              <a:t>교체 알고리즘</a:t>
            </a:r>
            <a:endParaRPr kumimoji="1" lang="en-US" altLang="ko-KR" dirty="0"/>
          </a:p>
          <a:p>
            <a:r>
              <a:rPr kumimoji="1" lang="ko-KR" altLang="en-US" dirty="0"/>
              <a:t>적중률</a:t>
            </a:r>
            <a:endParaRPr kumimoji="1" lang="en-US" altLang="ko-KR" dirty="0"/>
          </a:p>
          <a:p>
            <a:r>
              <a:rPr kumimoji="1" lang="ko-KR" altLang="en-US" dirty="0"/>
              <a:t>읽기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쓰기 정책</a:t>
            </a:r>
            <a:endParaRPr kumimoji="1" lang="en-US" altLang="ko-KR" dirty="0"/>
          </a:p>
          <a:p>
            <a:r>
              <a:rPr kumimoji="1" lang="ko-KR" altLang="en-US" dirty="0"/>
              <a:t>동시성</a:t>
            </a:r>
            <a:endParaRPr kumimoji="1" lang="en-US" altLang="ko-KR" dirty="0"/>
          </a:p>
          <a:p>
            <a:r>
              <a:rPr kumimoji="1" lang="ko-KR" altLang="en-US" dirty="0"/>
              <a:t>캐시 데이터 만료 시기</a:t>
            </a:r>
            <a:endParaRPr kumimoji="1" lang="en-US" altLang="ko-KR" dirty="0"/>
          </a:p>
          <a:p>
            <a:r>
              <a:rPr kumimoji="1" lang="ko-KR" altLang="en-US" dirty="0"/>
              <a:t>캐시 되어야 하는 데이터의 선택</a:t>
            </a:r>
          </a:p>
        </p:txBody>
      </p:sp>
    </p:spTree>
    <p:extLst>
      <p:ext uri="{BB962C8B-B14F-4D97-AF65-F5344CB8AC3E}">
        <p14:creationId xmlns:p14="http://schemas.microsoft.com/office/powerpoint/2010/main" val="180632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656</Words>
  <Application>Microsoft Macintosh PowerPoint</Application>
  <PresentationFormat>와이드스크린</PresentationFormat>
  <Paragraphs>88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Cache</vt:lpstr>
      <vt:lpstr>Cache란?</vt:lpstr>
      <vt:lpstr>Cache의 종류</vt:lpstr>
      <vt:lpstr>Cache의 종류</vt:lpstr>
      <vt:lpstr>Cache 관련 용어</vt:lpstr>
      <vt:lpstr>Cache 기본 동작</vt:lpstr>
      <vt:lpstr>Cache 교체 알고리즘</vt:lpstr>
      <vt:lpstr>LRU 캐시 구현</vt:lpstr>
      <vt:lpstr>Cache 중요 요소</vt:lpstr>
      <vt:lpstr>Web cache</vt:lpstr>
      <vt:lpstr>Varnish</vt:lpstr>
      <vt:lpstr>참고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Microsoft Office 사용자</dc:creator>
  <cp:lastModifiedBy>Microsoft Office 사용자</cp:lastModifiedBy>
  <cp:revision>113</cp:revision>
  <dcterms:created xsi:type="dcterms:W3CDTF">2018-05-05T08:43:11Z</dcterms:created>
  <dcterms:modified xsi:type="dcterms:W3CDTF">2018-05-05T17:51:15Z</dcterms:modified>
</cp:coreProperties>
</file>