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BBE05-6C68-4652-95FD-3249C9DF2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2D08BD-4829-4C85-B634-8971FE8CB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3CACA-4F89-4FAE-9879-E5E4E7F7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6A96-C695-47C7-923D-D05D1147B136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42CE2-481E-4D7A-8009-61F598E0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98081-9C68-4C59-9E68-ECC9066A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293A-91C3-49F5-9CA6-CBEE33872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0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C863A-1E21-4C8F-BD2D-28BACD98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B591F8-8057-4B77-AE5D-0E03D687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9032E-98F6-4ABC-A785-7641B4E5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6A96-C695-47C7-923D-D05D1147B136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A461B-9B61-4174-86A9-507FEC6E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0F17C-F71D-4463-9271-39E4E7A7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293A-91C3-49F5-9CA6-CBEE33872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6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A7EDA-8985-4CB4-B42E-BBDE08E84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508D62-3B3A-4D9B-873A-9F49A55D1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46B2E-A4AF-4AA1-8B38-01722D7C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6A96-C695-47C7-923D-D05D1147B136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D9968-54EE-41DB-AF5A-C90304A2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E277A-8579-4CC6-B792-A70552F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293A-91C3-49F5-9CA6-CBEE33872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0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25470-856D-4DDA-8525-1EB44C55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402C2-001B-4504-9E77-FDAAAAE6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59E31-394E-4F4E-8C3F-3BBCBD13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6A96-C695-47C7-923D-D05D1147B136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478A6-C05B-45DF-877B-6277AF6D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57938-FB8A-47BA-B69D-E170C776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293A-91C3-49F5-9CA6-CBEE33872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B62BD-6269-4644-8E73-3D640279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AE5E5-CAE5-4DE7-9A36-B38867AD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0F47F-8059-43A5-B25C-096F6C0B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6A96-C695-47C7-923D-D05D1147B136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7D99D-339D-43D3-BB34-A8DE3975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65CC7-78EE-4E4B-BBB8-5358B015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293A-91C3-49F5-9CA6-CBEE33872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4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DC37F-3DC1-4F61-92AB-8781E85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63738-6D8F-42F3-8C8C-161213251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FF871-6EE5-4AE6-8CF3-78DE6B26E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BE3452-76F7-449E-A950-EE2B3437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6A96-C695-47C7-923D-D05D1147B136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E099A-B2E5-4D19-BB95-3D1A5DD9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8D4DF-8EB6-4ADD-865C-5A04FE05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293A-91C3-49F5-9CA6-CBEE33872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8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5C23F-DFDC-4AA1-91FA-DBEC8CBD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38460-BC78-4274-8505-A5713037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77E1D-A5C7-4086-A35D-459DB7CF7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CDAD06-582F-4598-8925-F84F5CC16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ED3E3-766A-4E2F-8587-E7DE315E6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74171D-63F2-4ED5-A157-45F12DB1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6A96-C695-47C7-923D-D05D1147B136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25E000-BA6A-42CE-A370-BD616441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E3CDF-6D5A-4811-BD8C-E564E44C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293A-91C3-49F5-9CA6-CBEE33872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33759-5B11-4F47-83F7-7D0D9A2C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D71038-1C8B-4E9E-8BD9-B631BAEB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6A96-C695-47C7-923D-D05D1147B136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8FFBCA-7C5F-4EC7-BBE7-148B0A41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7F8E10-58F6-4365-8F76-215EAEE6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293A-91C3-49F5-9CA6-CBEE33872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9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407942-E8EE-4CB1-B8F4-8747333E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6A96-C695-47C7-923D-D05D1147B136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A604E-A618-4321-BDBC-2FF0CAF1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9B5201-45A5-479E-8B9A-1F897B60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293A-91C3-49F5-9CA6-CBEE33872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3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75F05-00D7-42B3-82DB-7E981735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E0F0A-68E8-408B-B763-7606DBB61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418AF9-4749-4E76-8E9B-FC1364068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46D12-8B0B-4CA2-AC47-6B205B1E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6A96-C695-47C7-923D-D05D1147B136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09881-94A1-4F20-A3F8-BABE36E9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15987-E66F-4BD2-B19A-5D5C89FB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293A-91C3-49F5-9CA6-CBEE33872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9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46264-A635-4E18-AF29-7136E706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2C7C0A-79B8-4AC6-BAEF-4E56C061C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8DE58-E8C6-49E8-9F46-D40C0E8CF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13FB73-B1C3-4DCA-9AA6-A479F0BF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6A96-C695-47C7-923D-D05D1147B136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7C9E2-E2A2-4A36-9C29-6BCEE342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EFC0B-6D9A-4D00-924E-0E8F74C4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293A-91C3-49F5-9CA6-CBEE33872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3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A94A6B-5E75-47CA-8FC5-F4374A2B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D4DF3-EBF0-425B-BF80-2EDBC1C1E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83DAA-1D63-4763-A89A-C0AB564E4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6A96-C695-47C7-923D-D05D1147B136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D06A5-80BA-49C3-9B75-E8CC835DC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719F1-2B20-4802-81B0-D2874191A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293A-91C3-49F5-9CA6-CBEE33872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1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inix.tistory.com/395(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891C2-91BE-4551-B8D9-746B1A56F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278437"/>
          </a:xfrm>
        </p:spPr>
        <p:txBody>
          <a:bodyPr>
            <a:normAutofit/>
          </a:bodyPr>
          <a:lstStyle/>
          <a:p>
            <a:r>
              <a:rPr lang="en-US" altLang="ko-KR" dirty="0"/>
              <a:t>- HTTPS </a:t>
            </a:r>
            <a:r>
              <a:rPr lang="ko-KR" altLang="en-US" dirty="0"/>
              <a:t>란 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비대칭 키 암호화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공개키 암호화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인증서</a:t>
            </a:r>
            <a:br>
              <a:rPr lang="en-US" altLang="ko-KR" dirty="0"/>
            </a:br>
            <a:r>
              <a:rPr lang="en-US" altLang="ko-KR" dirty="0"/>
              <a:t>-SSL </a:t>
            </a:r>
            <a:r>
              <a:rPr lang="ko-KR" altLang="en-US" dirty="0"/>
              <a:t>통신과정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74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01E7-8A89-4D21-B712-BCE22061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SSL </a:t>
            </a:r>
            <a:r>
              <a:rPr lang="ko-KR" altLang="en-US" dirty="0"/>
              <a:t>통신과정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725C8-162F-48D4-9EE5-37D9B18CE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세션키</a:t>
            </a:r>
            <a:r>
              <a:rPr lang="ko-KR" altLang="en-US" dirty="0"/>
              <a:t> 생성 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브라우저는 서버로부터 인증서를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1, </a:t>
            </a:r>
            <a:r>
              <a:rPr lang="ko-KR" altLang="en-US" dirty="0"/>
              <a:t>날짜검사 </a:t>
            </a:r>
            <a:r>
              <a:rPr lang="en-US" altLang="ko-KR" dirty="0"/>
              <a:t>2, </a:t>
            </a:r>
            <a:r>
              <a:rPr lang="ko-KR" altLang="en-US" dirty="0"/>
              <a:t>서명자 신뢰도 검사</a:t>
            </a:r>
            <a:r>
              <a:rPr lang="en-US" altLang="ko-KR" dirty="0"/>
              <a:t>(</a:t>
            </a:r>
            <a:r>
              <a:rPr lang="ko-KR" altLang="en-US" dirty="0"/>
              <a:t>브라우저는 </a:t>
            </a:r>
            <a:r>
              <a:rPr lang="en-US" altLang="ko-KR" dirty="0"/>
              <a:t>CA</a:t>
            </a:r>
            <a:r>
              <a:rPr lang="ko-KR" altLang="en-US" dirty="0"/>
              <a:t>를 알고있다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3 </a:t>
            </a:r>
            <a:r>
              <a:rPr lang="ko-KR" altLang="en-US" dirty="0"/>
              <a:t>서명 검사 </a:t>
            </a:r>
            <a:r>
              <a:rPr lang="en-US" altLang="ko-KR" dirty="0"/>
              <a:t>-&gt; </a:t>
            </a:r>
            <a:r>
              <a:rPr lang="ko-KR" altLang="en-US" dirty="0"/>
              <a:t>공개키로 복호화가 되면 개인키로 </a:t>
            </a:r>
            <a:r>
              <a:rPr lang="ko-KR" altLang="en-US" dirty="0" err="1"/>
              <a:t>암호화된것</a:t>
            </a:r>
            <a:endParaRPr lang="en-US" altLang="ko-KR" dirty="0"/>
          </a:p>
          <a:p>
            <a:r>
              <a:rPr lang="en-US" altLang="ko-KR" dirty="0"/>
              <a:t>  4 </a:t>
            </a:r>
            <a:r>
              <a:rPr lang="ko-KR" altLang="en-US" dirty="0"/>
              <a:t>사이트 신원 검사 </a:t>
            </a:r>
            <a:r>
              <a:rPr lang="en-US" altLang="ko-KR" dirty="0"/>
              <a:t>(</a:t>
            </a:r>
            <a:r>
              <a:rPr lang="ko-KR" altLang="en-US" dirty="0"/>
              <a:t>인증서 도메인과 실제 도메인 비교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810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177F9-81E8-42C3-8CF3-823ECF42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F3873-6620-4605-89E6-46531B22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생활코딩</a:t>
            </a:r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/>
              <a:t>완벽가이드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http://minix.tistory.com/395(1</a:t>
            </a:r>
            <a:r>
              <a:rPr lang="ko-KR" altLang="en-US" dirty="0"/>
              <a:t>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미닉스의</a:t>
            </a:r>
            <a:r>
              <a:rPr lang="ko-KR" altLang="en-US" dirty="0"/>
              <a:t> </a:t>
            </a:r>
            <a:r>
              <a:rPr lang="ko-KR" altLang="en-US" dirty="0" err="1"/>
              <a:t>작은이야기들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ssl</a:t>
            </a:r>
            <a:r>
              <a:rPr lang="ko-KR" altLang="en-US" dirty="0"/>
              <a:t>이란 무엇인가 </a:t>
            </a:r>
            <a:r>
              <a:rPr lang="en-US" altLang="ko-KR" dirty="0"/>
              <a:t>(</a:t>
            </a:r>
            <a:r>
              <a:rPr lang="ko-KR" altLang="en-US" dirty="0" err="1"/>
              <a:t>카툰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33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6511C-B403-48A5-9540-2A4D42B1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HTTPS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406D2-E62E-4D61-A4A7-4DB43AD55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740"/>
            <a:ext cx="10515600" cy="528122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- HTTP (Hypertext Transfer protocol )</a:t>
            </a:r>
          </a:p>
          <a:p>
            <a:r>
              <a:rPr lang="en-US" altLang="ko-KR" dirty="0"/>
              <a:t>Hypertext : </a:t>
            </a:r>
            <a:r>
              <a:rPr lang="ko-KR" altLang="en-US" dirty="0"/>
              <a:t>문서와 문서가 링크로 </a:t>
            </a:r>
            <a:r>
              <a:rPr lang="ko-KR" altLang="en-US" dirty="0" err="1"/>
              <a:t>연결되어있는</a:t>
            </a:r>
            <a:r>
              <a:rPr lang="ko-KR" altLang="en-US" dirty="0"/>
              <a:t> 체계 </a:t>
            </a:r>
            <a:r>
              <a:rPr lang="en-US" altLang="ko-KR" dirty="0"/>
              <a:t>(HTML)</a:t>
            </a:r>
          </a:p>
          <a:p>
            <a:endParaRPr lang="en-US" altLang="ko-KR" dirty="0"/>
          </a:p>
          <a:p>
            <a:r>
              <a:rPr lang="en-US" altLang="ko-KR" dirty="0"/>
              <a:t>- HTTPS ( Hypertext Transfer protocol Over Secure Socket )</a:t>
            </a:r>
          </a:p>
          <a:p>
            <a:r>
              <a:rPr lang="ko-KR" altLang="en-US" dirty="0"/>
              <a:t>보안장치가 </a:t>
            </a:r>
            <a:r>
              <a:rPr lang="ko-KR" altLang="en-US" dirty="0" err="1"/>
              <a:t>결합되어있는</a:t>
            </a:r>
            <a:r>
              <a:rPr lang="ko-KR" altLang="en-US" dirty="0"/>
              <a:t> 통신방식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보안장치</a:t>
            </a:r>
            <a:r>
              <a:rPr lang="en-US" altLang="ko-KR" dirty="0"/>
              <a:t>: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자가 감청</a:t>
            </a:r>
            <a:r>
              <a:rPr lang="en-US" altLang="ko-KR" dirty="0"/>
              <a:t>, </a:t>
            </a:r>
            <a:r>
              <a:rPr lang="ko-KR" altLang="en-US" dirty="0"/>
              <a:t>진짜 서버인가</a:t>
            </a:r>
            <a:r>
              <a:rPr lang="en-US" altLang="ko-KR" dirty="0"/>
              <a:t>? </a:t>
            </a:r>
            <a:r>
              <a:rPr lang="ko-KR" altLang="en-US" dirty="0"/>
              <a:t>진짜 클라이언트 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보안적인 약점을 </a:t>
            </a:r>
            <a:r>
              <a:rPr lang="ko-KR" altLang="en-US" dirty="0" err="1"/>
              <a:t>보안한것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CD58CD-DBDA-4A2E-8B41-A12CA745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7728"/>
            <a:ext cx="8372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533FB-B64C-4761-BF88-1AF509F7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E06CB-CEBD-40BF-B859-2A45ED93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sz="3600" dirty="0"/>
              <a:t>HTTPS </a:t>
            </a:r>
            <a:r>
              <a:rPr lang="ko-KR" altLang="en-US" sz="3600" dirty="0"/>
              <a:t>와 </a:t>
            </a:r>
            <a:r>
              <a:rPr lang="en-US" altLang="ko-KR" sz="3600" dirty="0"/>
              <a:t>SSL </a:t>
            </a:r>
            <a:r>
              <a:rPr lang="ko-KR" altLang="en-US" sz="3600" dirty="0"/>
              <a:t>의 차이</a:t>
            </a:r>
            <a:r>
              <a:rPr lang="en-US" altLang="ko-KR" sz="3600" dirty="0"/>
              <a:t>?</a:t>
            </a:r>
          </a:p>
          <a:p>
            <a:pPr marL="0" indent="0">
              <a:buNone/>
            </a:pPr>
            <a:r>
              <a:rPr lang="en-US" altLang="ko-KR" sz="3600" dirty="0"/>
              <a:t>SSL </a:t>
            </a:r>
            <a:r>
              <a:rPr lang="ko-KR" altLang="en-US" sz="3600" dirty="0"/>
              <a:t>위에서 </a:t>
            </a:r>
            <a:r>
              <a:rPr lang="en-US" altLang="ko-KR" sz="3600" dirty="0"/>
              <a:t>HTTPS </a:t>
            </a:r>
            <a:r>
              <a:rPr lang="ko-KR" altLang="en-US" sz="3600" dirty="0"/>
              <a:t>가 동작함</a:t>
            </a:r>
            <a:r>
              <a:rPr lang="en-US" altLang="ko-KR" sz="3600" dirty="0"/>
              <a:t>.</a:t>
            </a:r>
          </a:p>
          <a:p>
            <a:pPr marL="0" indent="0">
              <a:buNone/>
            </a:pPr>
            <a:r>
              <a:rPr lang="ko-KR" altLang="en-US" sz="3600" dirty="0"/>
              <a:t>네트워크 통신은 계층적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HTTP</a:t>
            </a:r>
            <a:r>
              <a:rPr lang="ko-KR" altLang="en-US" sz="3600" dirty="0"/>
              <a:t>가 </a:t>
            </a:r>
            <a:r>
              <a:rPr lang="en-US" altLang="ko-KR" sz="3600" dirty="0"/>
              <a:t>SSL</a:t>
            </a:r>
            <a:r>
              <a:rPr lang="ko-KR" altLang="en-US" sz="3600" dirty="0"/>
              <a:t>을 이용하면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HTTPS </a:t>
            </a:r>
            <a:r>
              <a:rPr lang="ko-KR" altLang="en-US" sz="3600" dirty="0"/>
              <a:t>가 된다</a:t>
            </a:r>
            <a:r>
              <a:rPr lang="en-US" altLang="ko-KR" sz="3600" dirty="0"/>
              <a:t>.</a:t>
            </a:r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SSL TLS </a:t>
            </a:r>
            <a:r>
              <a:rPr lang="ko-KR" altLang="en-US" sz="3600" dirty="0"/>
              <a:t>는 </a:t>
            </a:r>
            <a:r>
              <a:rPr lang="ko-KR" altLang="en-US" sz="3600" dirty="0" err="1"/>
              <a:t>같은의미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SSL – </a:t>
            </a:r>
            <a:r>
              <a:rPr lang="ko-KR" altLang="en-US" sz="3600" dirty="0" err="1"/>
              <a:t>넷스케이프</a:t>
            </a:r>
            <a:r>
              <a:rPr lang="ko-KR" altLang="en-US" sz="3600" dirty="0"/>
              <a:t> 에서 발명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(</a:t>
            </a:r>
            <a:r>
              <a:rPr lang="ko-KR" altLang="en-US" sz="3600" dirty="0"/>
              <a:t>안전하게 주고받기 위해</a:t>
            </a:r>
            <a:r>
              <a:rPr lang="en-US" altLang="ko-KR" sz="3600" dirty="0"/>
              <a:t>)</a:t>
            </a:r>
          </a:p>
          <a:p>
            <a:pPr marL="0" indent="0">
              <a:buNone/>
            </a:pPr>
            <a:r>
              <a:rPr lang="en-US" altLang="ko-KR" sz="3600" dirty="0"/>
              <a:t>SSL</a:t>
            </a:r>
            <a:r>
              <a:rPr lang="ko-KR" altLang="en-US" sz="3600" dirty="0"/>
              <a:t>이 보편화되면서 표준화기구</a:t>
            </a:r>
            <a:r>
              <a:rPr lang="en-US" altLang="ko-KR" sz="3600" dirty="0"/>
              <a:t>ITF</a:t>
            </a:r>
          </a:p>
          <a:p>
            <a:pPr marL="0" indent="0">
              <a:buNone/>
            </a:pPr>
            <a:r>
              <a:rPr lang="ko-KR" altLang="en-US" sz="3600" dirty="0"/>
              <a:t>로 이관되면서 이름이 바뀜</a:t>
            </a:r>
            <a:r>
              <a:rPr lang="en-US" altLang="ko-KR" sz="3600" dirty="0"/>
              <a:t>.</a:t>
            </a:r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ko-KR" altLang="en-US" sz="3600" dirty="0"/>
              <a:t>정식명칭은 </a:t>
            </a:r>
            <a:r>
              <a:rPr lang="en-US" altLang="ko-KR" sz="3600" dirty="0"/>
              <a:t>TLS </a:t>
            </a:r>
            <a:r>
              <a:rPr lang="ko-KR" altLang="en-US" sz="3600" dirty="0" err="1"/>
              <a:t>많이사용되는건</a:t>
            </a:r>
            <a:r>
              <a:rPr lang="ko-KR" altLang="en-US" sz="3600" dirty="0"/>
              <a:t> 역사적이유로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SSL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7C37A-408A-4DA7-81CA-ABBEFE4B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797" y="1690688"/>
            <a:ext cx="5235575" cy="34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6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6F5D3-C093-463C-B3C3-E40982DF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암호화</a:t>
            </a:r>
            <a:r>
              <a:rPr lang="en-US" altLang="ko-KR" dirty="0"/>
              <a:t>(AES)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5FC7A-8EF8-4B0F-8759-681D7424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정보 </a:t>
            </a:r>
            <a:r>
              <a:rPr lang="en-US" altLang="ko-KR" dirty="0"/>
              <a:t>-&gt; </a:t>
            </a:r>
            <a:r>
              <a:rPr lang="ko-KR" altLang="en-US" dirty="0"/>
              <a:t>암호 </a:t>
            </a:r>
            <a:r>
              <a:rPr lang="en-US" altLang="ko-KR" dirty="0"/>
              <a:t>(encryption)</a:t>
            </a:r>
          </a:p>
          <a:p>
            <a:r>
              <a:rPr lang="ko-KR" altLang="en-US" dirty="0"/>
              <a:t>암호 </a:t>
            </a:r>
            <a:r>
              <a:rPr lang="en-US" altLang="ko-KR" dirty="0"/>
              <a:t>-&gt; </a:t>
            </a:r>
            <a:r>
              <a:rPr lang="ko-KR" altLang="en-US" dirty="0"/>
              <a:t>정보 </a:t>
            </a:r>
            <a:r>
              <a:rPr lang="en-US" altLang="ko-KR" dirty="0"/>
              <a:t>(</a:t>
            </a:r>
            <a:r>
              <a:rPr lang="en-US" altLang="ko-KR" dirty="0" err="1"/>
              <a:t>decription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정보 </a:t>
            </a:r>
            <a:r>
              <a:rPr lang="en-US" altLang="ko-KR" dirty="0" err="1"/>
              <a:t>abcd</a:t>
            </a:r>
            <a:r>
              <a:rPr lang="en-US" altLang="ko-KR" dirty="0"/>
              <a:t>  -------------------------------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암호 </a:t>
            </a:r>
            <a:r>
              <a:rPr lang="en-US" altLang="ko-KR" dirty="0" err="1">
                <a:sym typeface="Wingdings" panose="05000000000000000000" pitchFamily="2" charset="2"/>
              </a:rPr>
              <a:t>bcdf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 key(</a:t>
            </a:r>
            <a:r>
              <a:rPr lang="ko-KR" altLang="en-US" dirty="0">
                <a:sym typeface="Wingdings" panose="05000000000000000000" pitchFamily="2" charset="2"/>
              </a:rPr>
              <a:t>알파벳 </a:t>
            </a:r>
            <a:r>
              <a:rPr lang="ko-KR" altLang="en-US" dirty="0" err="1">
                <a:sym typeface="Wingdings" panose="05000000000000000000" pitchFamily="2" charset="2"/>
              </a:rPr>
              <a:t>한자리씩</a:t>
            </a:r>
            <a:r>
              <a:rPr lang="ko-KR" altLang="en-US" dirty="0">
                <a:sym typeface="Wingdings" panose="05000000000000000000" pitchFamily="2" charset="2"/>
              </a:rPr>
              <a:t> 옆으로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서버는 </a:t>
            </a:r>
            <a:r>
              <a:rPr lang="ko-KR" altLang="en-US" dirty="0" err="1">
                <a:sym typeface="Wingdings" panose="05000000000000000000" pitchFamily="2" charset="2"/>
              </a:rPr>
              <a:t>많은수의</a:t>
            </a:r>
            <a:r>
              <a:rPr lang="ko-KR" altLang="en-US" dirty="0">
                <a:sym typeface="Wingdings" panose="05000000000000000000" pitchFamily="2" charset="2"/>
              </a:rPr>
              <a:t> 대칭키를 기억해야함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칠판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키가 노출되지 </a:t>
            </a:r>
            <a:r>
              <a:rPr lang="ko-KR" altLang="en-US" dirty="0" err="1">
                <a:sym typeface="Wingdings" panose="05000000000000000000" pitchFamily="2" charset="2"/>
              </a:rPr>
              <a:t>않는이상</a:t>
            </a:r>
            <a:r>
              <a:rPr lang="ko-KR" altLang="en-US" dirty="0">
                <a:sym typeface="Wingdings" panose="05000000000000000000" pitchFamily="2" charset="2"/>
              </a:rPr>
              <a:t> 안전함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https://aesencryption.net/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8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C99C-393E-492B-B985-E6C57089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 암호화</a:t>
            </a:r>
            <a:r>
              <a:rPr lang="en-US" altLang="ko-KR" dirty="0"/>
              <a:t>(</a:t>
            </a:r>
            <a:r>
              <a:rPr lang="ko-KR" altLang="en-US" dirty="0"/>
              <a:t>공개키 </a:t>
            </a:r>
            <a:r>
              <a:rPr lang="en-US" altLang="ko-KR" dirty="0"/>
              <a:t>RSA)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434B2-5EA0-488C-92F7-FBA13F8D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암호화할때</a:t>
            </a:r>
            <a:r>
              <a:rPr lang="ko-KR" altLang="en-US" dirty="0"/>
              <a:t> 키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ko-KR" altLang="en-US" dirty="0" err="1"/>
              <a:t>복호화할때</a:t>
            </a:r>
            <a:r>
              <a:rPr lang="ko-KR" altLang="en-US" dirty="0"/>
              <a:t> 키 </a:t>
            </a:r>
            <a:r>
              <a:rPr lang="en-US" altLang="ko-KR" dirty="0"/>
              <a:t>1</a:t>
            </a:r>
            <a:r>
              <a:rPr lang="ko-KR" altLang="en-US" dirty="0"/>
              <a:t>개 총 키가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 err="1"/>
              <a:t>받는자가</a:t>
            </a:r>
            <a:r>
              <a:rPr lang="ko-KR" altLang="en-US" dirty="0"/>
              <a:t> 키 </a:t>
            </a:r>
            <a:r>
              <a:rPr lang="en-US" altLang="ko-KR" dirty="0"/>
              <a:t>2</a:t>
            </a:r>
            <a:r>
              <a:rPr lang="ko-KR" altLang="en-US" dirty="0"/>
              <a:t>개 생성 해냄</a:t>
            </a:r>
            <a:r>
              <a:rPr lang="en-US" altLang="ko-KR" dirty="0"/>
              <a:t>(</a:t>
            </a:r>
            <a:r>
              <a:rPr lang="ko-KR" altLang="en-US" dirty="0"/>
              <a:t>공개키</a:t>
            </a:r>
            <a:r>
              <a:rPr lang="en-US" altLang="ko-KR" dirty="0"/>
              <a:t>,</a:t>
            </a:r>
            <a:r>
              <a:rPr lang="ko-KR" altLang="en-US" dirty="0"/>
              <a:t>비공개키</a:t>
            </a:r>
            <a:r>
              <a:rPr lang="en-US" altLang="ko-KR" dirty="0"/>
              <a:t>), </a:t>
            </a:r>
            <a:r>
              <a:rPr lang="ko-KR" altLang="en-US" dirty="0"/>
              <a:t>둘은 유일한 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수학적 원리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66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D323F-48BC-4E9F-AFD7-FEEF0257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5F064-8952-4A76-8DBD-5C396889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신뢰할 수 있는 기관으로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보증받은</a:t>
            </a:r>
            <a:r>
              <a:rPr lang="ko-KR" altLang="en-US" dirty="0"/>
              <a:t> 사용자나 회사의 정보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CA(</a:t>
            </a:r>
            <a:r>
              <a:rPr lang="ko-KR" altLang="en-US" dirty="0" err="1"/>
              <a:t>공인된기관</a:t>
            </a:r>
            <a:r>
              <a:rPr lang="en-US" altLang="ko-KR" dirty="0"/>
              <a:t>) – Certificate authority </a:t>
            </a:r>
            <a:r>
              <a:rPr lang="ko-KR" altLang="en-US" dirty="0"/>
              <a:t>인증서를 발행하는 기업</a:t>
            </a:r>
            <a:endParaRPr lang="en-US" altLang="ko-KR" dirty="0"/>
          </a:p>
          <a:p>
            <a:r>
              <a:rPr lang="ko-KR" altLang="en-US" dirty="0"/>
              <a:t>이 기관들의 리스트는 브라우저에 </a:t>
            </a:r>
            <a:r>
              <a:rPr lang="ko-KR" altLang="en-US" dirty="0" err="1"/>
              <a:t>탑재되어있음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인증서의 목적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클라이언트가 접속한 서버가 신뢰할 수 있는 서버임을 보장함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SSL </a:t>
            </a:r>
            <a:r>
              <a:rPr lang="ko-KR" altLang="en-US" dirty="0"/>
              <a:t>통신에 사용할 공개키를 클라이언트에게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502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37F6F-4BA9-40F6-AA5D-45624546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E7827A8-38F9-4337-A679-9B4439769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925" y="1690688"/>
            <a:ext cx="420466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0A9E58-9356-48C8-8FB2-8DC318AF6E3E}"/>
              </a:ext>
            </a:extLst>
          </p:cNvPr>
          <p:cNvSpPr txBox="1"/>
          <p:nvPr/>
        </p:nvSpPr>
        <p:spPr>
          <a:xfrm>
            <a:off x="6422571" y="1690688"/>
            <a:ext cx="4245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인증서 포맷 버전 정보</a:t>
            </a:r>
            <a:endParaRPr lang="en-US" altLang="ko-KR" dirty="0"/>
          </a:p>
          <a:p>
            <a:r>
              <a:rPr lang="ko-KR" altLang="en-US" dirty="0"/>
              <a:t>인증서 일련번호</a:t>
            </a:r>
            <a:endParaRPr lang="en-US" altLang="ko-KR" dirty="0"/>
          </a:p>
          <a:p>
            <a:r>
              <a:rPr lang="ko-KR" altLang="en-US" dirty="0"/>
              <a:t>인증서 서명 알고리즘</a:t>
            </a:r>
            <a:endParaRPr lang="en-US" altLang="ko-KR" dirty="0"/>
          </a:p>
          <a:p>
            <a:r>
              <a:rPr lang="ko-KR" altLang="en-US" dirty="0"/>
              <a:t>인증서 발행자</a:t>
            </a:r>
            <a:endParaRPr lang="en-US" altLang="ko-KR" dirty="0"/>
          </a:p>
          <a:p>
            <a:r>
              <a:rPr lang="ko-KR" altLang="en-US" dirty="0"/>
              <a:t>유효기간</a:t>
            </a:r>
            <a:endParaRPr lang="en-US" altLang="ko-KR" dirty="0"/>
          </a:p>
          <a:p>
            <a:r>
              <a:rPr lang="ko-KR" altLang="en-US" dirty="0"/>
              <a:t>대상이름</a:t>
            </a:r>
            <a:endParaRPr lang="en-US" altLang="ko-KR" dirty="0"/>
          </a:p>
          <a:p>
            <a:r>
              <a:rPr lang="ko-KR" altLang="en-US" dirty="0"/>
              <a:t>대상의 공개키</a:t>
            </a:r>
            <a:endParaRPr lang="en-US" altLang="ko-KR" dirty="0"/>
          </a:p>
          <a:p>
            <a:r>
              <a:rPr lang="ko-KR" altLang="en-US" dirty="0"/>
              <a:t>다른 확장 정보</a:t>
            </a:r>
            <a:endParaRPr lang="en-US" altLang="ko-KR" dirty="0"/>
          </a:p>
          <a:p>
            <a:r>
              <a:rPr lang="ko-KR" altLang="en-US" dirty="0"/>
              <a:t>디지털 서명</a:t>
            </a:r>
          </a:p>
        </p:txBody>
      </p:sp>
    </p:spTree>
    <p:extLst>
      <p:ext uri="{BB962C8B-B14F-4D97-AF65-F5344CB8AC3E}">
        <p14:creationId xmlns:p14="http://schemas.microsoft.com/office/powerpoint/2010/main" val="203889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2B281-1369-48A7-B671-97B58DF6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SSL </a:t>
            </a:r>
            <a:r>
              <a:rPr lang="ko-KR" altLang="en-US" dirty="0"/>
              <a:t>통신과정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1756B-ADB8-46B9-89CA-385F3A24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공개키로만 통신하면 아주 훌륭함 하지만 컴퓨팅파워가 많이 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노드들 사이의 안전한 의사소통 채널을 </a:t>
            </a:r>
            <a:r>
              <a:rPr lang="ko-KR" altLang="en-US" dirty="0" err="1"/>
              <a:t>수립할때는</a:t>
            </a:r>
            <a:r>
              <a:rPr lang="ko-KR" altLang="en-US" dirty="0"/>
              <a:t> 공개키</a:t>
            </a:r>
            <a:endParaRPr lang="en-US" altLang="ko-KR" dirty="0"/>
          </a:p>
          <a:p>
            <a:r>
              <a:rPr lang="ko-KR" altLang="en-US" dirty="0"/>
              <a:t>암호방식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만들어진 채널로 데이터를 </a:t>
            </a:r>
            <a:r>
              <a:rPr lang="ko-KR" altLang="en-US" dirty="0" err="1"/>
              <a:t>교환할때는</a:t>
            </a:r>
            <a:r>
              <a:rPr lang="ko-KR" altLang="en-US" dirty="0"/>
              <a:t> </a:t>
            </a:r>
            <a:r>
              <a:rPr lang="ko-KR" altLang="en-US" dirty="0" err="1"/>
              <a:t>대칭키</a:t>
            </a:r>
            <a:r>
              <a:rPr lang="ko-KR" altLang="en-US" dirty="0"/>
              <a:t> 방식 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665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01E7-8A89-4D21-B712-BCE22061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SSL </a:t>
            </a:r>
            <a:r>
              <a:rPr lang="ko-KR" altLang="en-US" dirty="0"/>
              <a:t>통신과정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725C8-162F-48D4-9EE5-37D9B18CE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악수 </a:t>
            </a:r>
            <a:r>
              <a:rPr lang="en-US" altLang="ko-KR" dirty="0"/>
              <a:t>-&gt; </a:t>
            </a:r>
            <a:r>
              <a:rPr lang="ko-KR" altLang="en-US" dirty="0"/>
              <a:t>전송 </a:t>
            </a:r>
            <a:r>
              <a:rPr lang="en-US" altLang="ko-KR" dirty="0"/>
              <a:t>-&gt; </a:t>
            </a:r>
            <a:r>
              <a:rPr lang="ko-KR" altLang="en-US" dirty="0"/>
              <a:t>세션종료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악수 </a:t>
            </a:r>
            <a:r>
              <a:rPr lang="en-US" altLang="ko-KR" dirty="0"/>
              <a:t>(</a:t>
            </a:r>
            <a:r>
              <a:rPr lang="en-US" altLang="ko-KR" dirty="0" err="1"/>
              <a:t>HandShake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-</a:t>
            </a:r>
            <a:r>
              <a:rPr lang="ko-KR" altLang="en-US" dirty="0"/>
              <a:t>프로토콜 버전 번호 교환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</a:t>
            </a:r>
            <a:r>
              <a:rPr lang="ko-KR" altLang="en-US" dirty="0"/>
              <a:t>양쪽이 알고 있는 암호 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</a:t>
            </a:r>
            <a:r>
              <a:rPr lang="ko-KR" altLang="en-US" dirty="0"/>
              <a:t>양쪽의 신원을 인증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</a:t>
            </a:r>
            <a:r>
              <a:rPr lang="ko-KR" altLang="en-US" dirty="0"/>
              <a:t>채널을 암호화하기 위한 임시 </a:t>
            </a:r>
            <a:r>
              <a:rPr lang="ko-KR" altLang="en-US" dirty="0" err="1"/>
              <a:t>세션키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(</a:t>
            </a:r>
            <a:r>
              <a:rPr lang="ko-KR" altLang="en-US" dirty="0"/>
              <a:t>랜덤 값을 주고 받으면서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13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406</Words>
  <Application>Microsoft Office PowerPoint</Application>
  <PresentationFormat>와이드스크린</PresentationFormat>
  <Paragraphs>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- HTTPS 란 ? - 비대칭 키 암호화 - 공개키 암호화 -인증서 -SSL 통신과정 </vt:lpstr>
      <vt:lpstr>HTTPS</vt:lpstr>
      <vt:lpstr>HTTPS</vt:lpstr>
      <vt:lpstr>대칭키 암호화(AES)</vt:lpstr>
      <vt:lpstr>비대칭키 암호화(공개키 RSA)</vt:lpstr>
      <vt:lpstr>인증서</vt:lpstr>
      <vt:lpstr>인증서</vt:lpstr>
      <vt:lpstr>SSL 통신과정</vt:lpstr>
      <vt:lpstr>SSL 통신과정</vt:lpstr>
      <vt:lpstr>SSL 통신과정</vt:lpstr>
      <vt:lpstr>참조문서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ㅇㅇㅇ ㅇㅇㅇ</dc:title>
  <dc:creator>Administrator</dc:creator>
  <cp:lastModifiedBy>Administrator</cp:lastModifiedBy>
  <cp:revision>26</cp:revision>
  <dcterms:created xsi:type="dcterms:W3CDTF">2018-04-21T06:04:50Z</dcterms:created>
  <dcterms:modified xsi:type="dcterms:W3CDTF">2018-04-22T03:19:15Z</dcterms:modified>
</cp:coreProperties>
</file>