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58" r:id="rId4"/>
    <p:sldId id="264" r:id="rId5"/>
    <p:sldId id="263" r:id="rId6"/>
    <p:sldId id="257" r:id="rId7"/>
    <p:sldId id="259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BA43-0A58-43C6-A544-5374AC0123AA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6CB-1EC8-4D99-BB20-07E465A39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6CB-1EC8-4D99-BB20-07E465A39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3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F713-6246-4379-81AD-ADDCB36E2F15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69B1-8073-48E0-B5F8-E785B15C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journa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google.com/archive/p/phpmemcacheadmi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mcache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ver.github.io/arcus/" TargetMode="External"/><Relationship Id="rId5" Type="http://schemas.openxmlformats.org/officeDocument/2006/relationships/hyperlink" Target="http://www.naver.com/" TargetMode="External"/><Relationship Id="rId4" Type="http://schemas.openxmlformats.org/officeDocument/2006/relationships/hyperlink" Target="http://zookeeper.apach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mcached.org/" TargetMode="External"/><Relationship Id="rId2" Type="http://schemas.openxmlformats.org/officeDocument/2006/relationships/hyperlink" Target="https://github.com/memcached/memcach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rsyam.wordpress.com/2018/03/06/%EC%9E%85-%EA%B0%9C%EB%B0%9C-memcrashed-ddos%EC%97%90-%EB%8C%80%ED%95%B4%EC%84%9C-%EC%82%B4%EC%A7%9D-%EC%95%84%EB%8A%94%EC%B2%99-%ED%95%B4%EB%B4%85%EC%8B%9C%EB%8B%A4/" TargetMode="External"/><Relationship Id="rId4" Type="http://schemas.openxmlformats.org/officeDocument/2006/relationships/hyperlink" Target="https://www.adayinthelifeof.nl/2011/02/06/memcache-intern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MEMCACHED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en-US" altLang="ko-KR" b="1" dirty="0"/>
              <a:t>Free &amp; open source, high-performance, distributed memory object caching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3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 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196752"/>
            <a:ext cx="7886002" cy="12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fontAlgn="base">
              <a:buFontTx/>
              <a:buChar char="-"/>
            </a:pPr>
            <a:r>
              <a:rPr lang="en-US" altLang="ko-KR" sz="1800" dirty="0" smtClean="0"/>
              <a:t> 2003.05.22</a:t>
            </a:r>
            <a:r>
              <a:rPr lang="ko-KR" altLang="en-US" sz="1800" dirty="0"/>
              <a:t>에 </a:t>
            </a:r>
            <a:r>
              <a:rPr lang="en-US" altLang="ko-KR" sz="1800" dirty="0" err="1">
                <a:hlinkClick r:id="rId3"/>
              </a:rPr>
              <a:t>LiveJournal</a:t>
            </a:r>
            <a:r>
              <a:rPr lang="ko-KR" altLang="en-US" sz="1800" dirty="0"/>
              <a:t>에 사용하기 위해 </a:t>
            </a:r>
            <a:r>
              <a:rPr lang="en-US" altLang="ko-KR" sz="1800" dirty="0"/>
              <a:t>Brad Fitzpatrick </a:t>
            </a:r>
            <a:r>
              <a:rPr lang="ko-KR" altLang="en-US" sz="1800" dirty="0"/>
              <a:t>이 개발했다</a:t>
            </a:r>
            <a:r>
              <a:rPr lang="en-US" altLang="ko-KR" sz="1800" dirty="0"/>
              <a:t>. </a:t>
            </a:r>
            <a:r>
              <a:rPr lang="ko-KR" altLang="en-US" sz="1800" dirty="0"/>
              <a:t>처음에는 </a:t>
            </a:r>
            <a:r>
              <a:rPr lang="en-US" altLang="ko-KR" sz="1800" dirty="0"/>
              <a:t>Perl </a:t>
            </a:r>
            <a:r>
              <a:rPr lang="ko-KR" altLang="en-US" sz="1800" dirty="0"/>
              <a:t>으로 작성되었다고 하는데 이후 </a:t>
            </a:r>
            <a:r>
              <a:rPr lang="en-US" altLang="ko-KR" sz="1800" dirty="0"/>
              <a:t>Anatoly </a:t>
            </a:r>
            <a:r>
              <a:rPr lang="en-US" altLang="ko-KR" sz="1800" dirty="0" err="1"/>
              <a:t>Vorobey</a:t>
            </a:r>
            <a:r>
              <a:rPr lang="en-US" altLang="ko-KR" sz="1800" dirty="0"/>
              <a:t> </a:t>
            </a:r>
            <a:r>
              <a:rPr lang="ko-KR" altLang="en-US" sz="1800" dirty="0"/>
              <a:t>이 </a:t>
            </a:r>
            <a:r>
              <a:rPr lang="en-US" altLang="ko-KR" sz="1800" dirty="0"/>
              <a:t>C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재작성</a:t>
            </a:r>
            <a:r>
              <a:rPr lang="ko-KR" altLang="en-US" sz="1800" dirty="0"/>
              <a:t> 했고 </a:t>
            </a:r>
            <a:r>
              <a:rPr lang="ko-KR" altLang="en-US" sz="1800" dirty="0" smtClean="0"/>
              <a:t>지금은 </a:t>
            </a:r>
            <a:r>
              <a:rPr lang="en-US" altLang="ko-KR" sz="1800" dirty="0" err="1"/>
              <a:t>Dormando</a:t>
            </a:r>
            <a:r>
              <a:rPr lang="en-US" altLang="ko-KR" sz="1800" dirty="0"/>
              <a:t> </a:t>
            </a:r>
            <a:r>
              <a:rPr lang="ko-KR" altLang="en-US" sz="1800" dirty="0"/>
              <a:t>가 주로 개발하고 있다</a:t>
            </a:r>
            <a:r>
              <a:rPr lang="en-US" altLang="ko-KR" sz="1800" dirty="0"/>
              <a:t>. </a:t>
            </a:r>
            <a:r>
              <a:rPr lang="ko-KR" altLang="en-US" sz="1800" dirty="0" err="1" smtClean="0"/>
              <a:t>유투브나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아마존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위키피디아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소스포지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트위터</a:t>
            </a:r>
            <a:r>
              <a:rPr lang="ko-KR" altLang="en-US" sz="1800" dirty="0"/>
              <a:t> 등 많은 대형 사이트에서 사용되고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07730" y="2708920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특징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683568" y="3645024"/>
            <a:ext cx="7886002" cy="278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fontAlgn="base">
              <a:buFontTx/>
              <a:buChar char="-"/>
            </a:pPr>
            <a:r>
              <a:rPr lang="en-US" altLang="ko-KR" sz="1800" dirty="0" err="1" smtClean="0"/>
              <a:t>libevent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기반으로 </a:t>
            </a:r>
            <a:r>
              <a:rPr lang="ko-KR" altLang="en-US" sz="1800" dirty="0" smtClean="0"/>
              <a:t>개발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en-US" altLang="ko-KR" sz="1800" dirty="0" smtClean="0"/>
              <a:t>TCP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UDP</a:t>
            </a:r>
            <a:r>
              <a:rPr lang="ko-KR" altLang="en-US" sz="1800" dirty="0" smtClean="0"/>
              <a:t>로 통신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ko-KR" altLang="en-US" sz="1800" dirty="0"/>
              <a:t>기능은 단순히 키</a:t>
            </a:r>
            <a:r>
              <a:rPr lang="en-US" altLang="ko-KR" sz="1800" dirty="0"/>
              <a:t>-</a:t>
            </a:r>
            <a:r>
              <a:rPr lang="ko-KR" altLang="en-US" sz="1800" dirty="0"/>
              <a:t>값 쌍으로 메모리에 저장하고 가져오는 기능이 </a:t>
            </a:r>
            <a:r>
              <a:rPr lang="ko-KR" altLang="en-US" sz="1800" dirty="0" smtClean="0"/>
              <a:t>전부</a:t>
            </a:r>
            <a:endParaRPr lang="en-US" altLang="ko-KR" sz="1800" dirty="0"/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r>
              <a:rPr lang="en-US" altLang="ko-KR" sz="1800" dirty="0" smtClean="0"/>
              <a:t>key </a:t>
            </a:r>
            <a:r>
              <a:rPr lang="ko-KR" altLang="en-US" sz="1800" dirty="0"/>
              <a:t>최대 크기는 </a:t>
            </a:r>
            <a:r>
              <a:rPr lang="en-US" altLang="ko-KR" sz="1800" dirty="0"/>
              <a:t>250 </a:t>
            </a:r>
            <a:r>
              <a:rPr lang="en-US" altLang="ko-KR" sz="1800" dirty="0" smtClean="0"/>
              <a:t>byte, </a:t>
            </a:r>
            <a:r>
              <a:rPr lang="en-US" altLang="ko-KR" sz="1800" dirty="0"/>
              <a:t>value </a:t>
            </a:r>
            <a:r>
              <a:rPr lang="ko-KR" altLang="en-US" sz="1800" dirty="0"/>
              <a:t>최대 크기는 </a:t>
            </a:r>
            <a:r>
              <a:rPr lang="en-US" altLang="ko-KR" sz="1800" dirty="0"/>
              <a:t>1 </a:t>
            </a:r>
            <a:r>
              <a:rPr lang="en-US" altLang="ko-KR" sz="1800" dirty="0" err="1" smtClean="0"/>
              <a:t>Mbyte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en-US" altLang="ko-KR" sz="1800" dirty="0" smtClean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listen thread </a:t>
            </a:r>
            <a:r>
              <a:rPr lang="ko-KR" altLang="en-US" sz="1800" dirty="0"/>
              <a:t>와 </a:t>
            </a:r>
            <a:r>
              <a:rPr lang="en-US" altLang="ko-KR" sz="1800" dirty="0"/>
              <a:t>N </a:t>
            </a:r>
            <a:r>
              <a:rPr lang="ko-KR" altLang="en-US" sz="1800" dirty="0"/>
              <a:t>개의 </a:t>
            </a:r>
            <a:r>
              <a:rPr lang="en-US" altLang="ko-KR" sz="1800" dirty="0"/>
              <a:t>work thread 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동작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LRU </a:t>
            </a:r>
            <a:r>
              <a:rPr lang="ko-KR" altLang="en-US" sz="1800" dirty="0" smtClean="0"/>
              <a:t>알고리즘 사용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201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웹서비스</a:t>
            </a:r>
            <a:endParaRPr lang="ko-KR" altLang="en-US" sz="3600" b="1" dirty="0"/>
          </a:p>
        </p:txBody>
      </p:sp>
      <p:pic>
        <p:nvPicPr>
          <p:cNvPr id="3074" name="Picture 2" descr="memcached architectur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31" y="2420888"/>
            <a:ext cx="4848745" cy="41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4617295" cy="243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2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데이터 구조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2" y="2204864"/>
            <a:ext cx="68770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268760"/>
            <a:ext cx="7886002" cy="84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fontAlgn="base">
              <a:buFontTx/>
              <a:buChar char="-"/>
            </a:pPr>
            <a:r>
              <a:rPr lang="en-US" altLang="ko-KR" sz="1800" dirty="0" smtClean="0"/>
              <a:t> </a:t>
            </a:r>
            <a:r>
              <a:rPr lang="en-US" altLang="ko-KR" sz="1800" dirty="0" err="1"/>
              <a:t>memcached</a:t>
            </a:r>
            <a:r>
              <a:rPr lang="ko-KR" altLang="en-US" sz="1800" dirty="0"/>
              <a:t>는 큰 메모리를 할당한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단편화를 줄이기 위해 </a:t>
            </a:r>
            <a:r>
              <a:rPr lang="en-US" altLang="ko-KR" sz="1800" dirty="0"/>
              <a:t>slab</a:t>
            </a:r>
            <a:r>
              <a:rPr lang="ko-KR" altLang="en-US" sz="1800" dirty="0"/>
              <a:t>를 구성해 사용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10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클러스터링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217051"/>
            <a:ext cx="7886002" cy="113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800" b="1" dirty="0" smtClean="0"/>
              <a:t> - </a:t>
            </a:r>
            <a:r>
              <a:rPr lang="en-US" altLang="ko-KR" sz="1800" dirty="0"/>
              <a:t>Consistent </a:t>
            </a:r>
            <a:r>
              <a:rPr lang="en-US" altLang="ko-KR" sz="1800" dirty="0" smtClean="0"/>
              <a:t>Hashing</a:t>
            </a:r>
            <a:endParaRPr lang="en-US" altLang="ko-KR" sz="1800" dirty="0"/>
          </a:p>
        </p:txBody>
      </p:sp>
      <p:pic>
        <p:nvPicPr>
          <p:cNvPr id="6146" name="Picture 2" descr="https://www.adayinthelifeof.nl/images/uploads/2011/02/Screen-shot-2011-02-05-at-10.37.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" y="2996952"/>
            <a:ext cx="24479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adayinthelifeof.nl/images/uploads/2011/02/Screen-shot-2011-02-05-at-10.37.38-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62" y="2948533"/>
            <a:ext cx="2571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adayinthelifeof.nl/images/uploads/2011/02/Screen-shot-2011-02-05-at-10.37.50-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52936"/>
            <a:ext cx="25336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 smtClean="0"/>
              <a:t>memcached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관리자</a:t>
            </a:r>
            <a:endParaRPr lang="en-US" altLang="ko-KR" sz="3600" b="1" dirty="0" smtClean="0"/>
          </a:p>
        </p:txBody>
      </p:sp>
      <p:pic>
        <p:nvPicPr>
          <p:cNvPr id="1026" name="Picture 2" descr="http://www.solanara.net/images/contents/memcached_phpmemcachedad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112568" cy="4774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430414" y="1073035"/>
            <a:ext cx="50770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00" b="1" dirty="0" smtClean="0">
                <a:hlinkClick r:id="rId4"/>
              </a:rPr>
              <a:t>https</a:t>
            </a:r>
            <a:r>
              <a:rPr lang="en-US" altLang="ko-KR" sz="1300" b="1" dirty="0">
                <a:hlinkClick r:id="rId4"/>
              </a:rPr>
              <a:t>://</a:t>
            </a:r>
            <a:r>
              <a:rPr lang="en-US" altLang="ko-KR" sz="1300" b="1" dirty="0" smtClean="0">
                <a:hlinkClick r:id="rId4"/>
              </a:rPr>
              <a:t>code.google.com/archive/p/phpmemcacheadmin</a:t>
            </a:r>
            <a:r>
              <a:rPr lang="en-US" altLang="ko-KR" sz="1300" b="1" dirty="0">
                <a:hlinkClick r:id="rId4"/>
              </a:rPr>
              <a:t>/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40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23528" y="332656"/>
            <a:ext cx="7920880" cy="88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ARCUS</a:t>
            </a:r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395536" y="1505082"/>
            <a:ext cx="7886002" cy="473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800" dirty="0" smtClean="0"/>
              <a:t>-  </a:t>
            </a:r>
            <a:r>
              <a:rPr lang="en-US" altLang="ko-KR" sz="1800" dirty="0" err="1" smtClean="0">
                <a:hlinkClick r:id="rId3" tooltip="Memcached"/>
              </a:rPr>
              <a:t>memcached</a:t>
            </a:r>
            <a:r>
              <a:rPr lang="ko-KR" altLang="en-US" sz="1800" dirty="0"/>
              <a:t>와 </a:t>
            </a:r>
            <a:r>
              <a:rPr lang="en-US" altLang="ko-KR" sz="1800" dirty="0" err="1">
                <a:hlinkClick r:id="rId4" tooltip="ZooKeeper"/>
              </a:rPr>
              <a:t>ZooKeeper</a:t>
            </a:r>
            <a:r>
              <a:rPr lang="ko-KR" altLang="en-US" sz="1800" dirty="0"/>
              <a:t>를 기반으로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5" tooltip="Naver"/>
              </a:rPr>
              <a:t>NAVER</a:t>
            </a:r>
            <a:r>
              <a:rPr lang="en-US" altLang="ko-KR" sz="1800" dirty="0"/>
              <a:t>) </a:t>
            </a:r>
            <a:r>
              <a:rPr lang="ko-KR" altLang="en-US" sz="1800" dirty="0"/>
              <a:t>서비스들의 요구 사항을 반영해 개발한 메모리 </a:t>
            </a:r>
            <a:r>
              <a:rPr lang="ko-KR" altLang="en-US" sz="1800" dirty="0" smtClean="0"/>
              <a:t>캐시 </a:t>
            </a:r>
            <a:r>
              <a:rPr lang="ko-KR" altLang="en-US" sz="1800" dirty="0" err="1" smtClean="0"/>
              <a:t>클라우드</a:t>
            </a:r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marL="285750" indent="-285750" fontAlgn="base">
              <a:buFontTx/>
              <a:buChar char="-"/>
            </a:pPr>
            <a:r>
              <a:rPr lang="en-US" altLang="ko-KR" sz="1800" dirty="0" err="1" smtClean="0"/>
              <a:t>memcached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프로토콜을 지원하고 </a:t>
            </a:r>
            <a:r>
              <a:rPr lang="en-US" altLang="ko-KR" sz="1800" dirty="0" err="1" smtClean="0"/>
              <a:t>memcached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기본 성능 </a:t>
            </a:r>
            <a:r>
              <a:rPr lang="ko-KR" altLang="en-US" sz="1800" dirty="0" smtClean="0"/>
              <a:t>유지</a:t>
            </a: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endParaRPr lang="en-US" altLang="ko-KR" sz="1800" dirty="0" smtClean="0"/>
          </a:p>
          <a:p>
            <a:pPr marL="285750" indent="-285750" fontAlgn="base">
              <a:buFontTx/>
              <a:buChar char="-"/>
            </a:pPr>
            <a:r>
              <a:rPr lang="en-US" altLang="ko-KR" sz="1800" dirty="0" err="1" smtClean="0"/>
              <a:t>memcached</a:t>
            </a:r>
            <a:r>
              <a:rPr lang="ko-KR" altLang="en-US" sz="1800" dirty="0"/>
              <a:t>를 확장해서 </a:t>
            </a:r>
            <a:r>
              <a:rPr lang="ko-KR" altLang="en-US" sz="1800" dirty="0" smtClean="0"/>
              <a:t>추가 기능</a:t>
            </a:r>
            <a:endParaRPr lang="en-US" altLang="ko-KR" sz="1800" dirty="0"/>
          </a:p>
          <a:p>
            <a:pPr fontAlgn="base"/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ZooKeeper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기반의 </a:t>
            </a:r>
            <a:r>
              <a:rPr lang="en-US" altLang="ko-KR" sz="1800" dirty="0"/>
              <a:t>cache cloud </a:t>
            </a:r>
            <a:r>
              <a:rPr lang="ko-KR" altLang="en-US" sz="1800" dirty="0"/>
              <a:t>관리</a:t>
            </a:r>
          </a:p>
          <a:p>
            <a:pPr fontAlgn="base"/>
            <a:r>
              <a:rPr lang="en-US" altLang="ko-KR" sz="1800" dirty="0" smtClean="0"/>
              <a:t>   Collection </a:t>
            </a:r>
            <a:r>
              <a:rPr lang="ko-KR" altLang="en-US" sz="1800" dirty="0"/>
              <a:t>자료구조 </a:t>
            </a:r>
            <a:r>
              <a:rPr lang="en-US" altLang="ko-KR" sz="1800" dirty="0"/>
              <a:t>(List, Set, </a:t>
            </a:r>
            <a:r>
              <a:rPr lang="en-US" altLang="ko-KR" sz="1800" dirty="0" err="1"/>
              <a:t>B+tree</a:t>
            </a:r>
            <a:r>
              <a:rPr lang="en-US" altLang="ko-KR" sz="1800" dirty="0"/>
              <a:t>) </a:t>
            </a:r>
            <a:r>
              <a:rPr lang="ko-KR" altLang="en-US" sz="1800" dirty="0"/>
              <a:t>지원</a:t>
            </a:r>
          </a:p>
          <a:p>
            <a:pPr fontAlgn="base"/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B+tree</a:t>
            </a:r>
            <a:r>
              <a:rPr lang="ko-KR" altLang="en-US" sz="1800" dirty="0"/>
              <a:t>의 다양한 </a:t>
            </a:r>
            <a:r>
              <a:rPr lang="ko-KR" altLang="en-US" sz="1800" dirty="0" smtClean="0"/>
              <a:t>기능들</a:t>
            </a:r>
            <a:endParaRPr lang="en-US" altLang="ko-KR" dirty="0"/>
          </a:p>
          <a:p>
            <a:pPr fontAlgn="base"/>
            <a:r>
              <a:rPr lang="en-US" altLang="ko-KR" sz="1800" dirty="0" smtClean="0"/>
              <a:t>   Item </a:t>
            </a:r>
            <a:r>
              <a:rPr lang="en-US" altLang="ko-KR" sz="1800" dirty="0" err="1"/>
              <a:t>attibute</a:t>
            </a:r>
            <a:r>
              <a:rPr lang="en-US" altLang="ko-KR" sz="1800" dirty="0"/>
              <a:t> </a:t>
            </a:r>
            <a:r>
              <a:rPr lang="ko-KR" altLang="en-US" sz="1800" dirty="0"/>
              <a:t>조회 및 설정 기능</a:t>
            </a:r>
          </a:p>
          <a:p>
            <a:pPr fontAlgn="base"/>
            <a:r>
              <a:rPr lang="en-US" altLang="ko-KR" sz="1800" dirty="0" smtClean="0"/>
              <a:t>   Sticky </a:t>
            </a:r>
            <a:r>
              <a:rPr lang="en-US" altLang="ko-KR" sz="1800" dirty="0"/>
              <a:t>item(not evicted &amp; </a:t>
            </a:r>
            <a:r>
              <a:rPr lang="en-US" altLang="ko-KR" sz="1800" dirty="0" err="1"/>
              <a:t>oot</a:t>
            </a:r>
            <a:r>
              <a:rPr lang="en-US" altLang="ko-KR" sz="1800" dirty="0"/>
              <a:t> expired) </a:t>
            </a:r>
            <a:r>
              <a:rPr lang="ko-KR" altLang="en-US" sz="1800" dirty="0"/>
              <a:t>지원</a:t>
            </a:r>
          </a:p>
          <a:p>
            <a:pPr fontAlgn="base"/>
            <a:r>
              <a:rPr lang="en-US" altLang="ko-KR" sz="1800" dirty="0" smtClean="0"/>
              <a:t>   Collection </a:t>
            </a:r>
            <a:r>
              <a:rPr lang="ko-KR" altLang="en-US" sz="1800" dirty="0"/>
              <a:t>자료구조를 위한 </a:t>
            </a:r>
            <a:r>
              <a:rPr lang="en-US" altLang="ko-KR" sz="1800" dirty="0"/>
              <a:t>small memory </a:t>
            </a:r>
            <a:r>
              <a:rPr lang="en-US" altLang="ko-KR" sz="1800" dirty="0" smtClean="0"/>
              <a:t>allocator</a:t>
            </a:r>
          </a:p>
          <a:p>
            <a:pPr fontAlgn="base"/>
            <a:endParaRPr lang="en-US" altLang="ko-KR" sz="1800" dirty="0"/>
          </a:p>
          <a:p>
            <a:endParaRPr lang="ko-KR" altLang="en-US" sz="1800" b="1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BE7359-FFB3-0A49-B057-FF50F9DAADAD}"/>
              </a:ext>
            </a:extLst>
          </p:cNvPr>
          <p:cNvSpPr>
            <a:spLocks noGrp="1"/>
          </p:cNvSpPr>
          <p:nvPr/>
        </p:nvSpPr>
        <p:spPr>
          <a:xfrm>
            <a:off x="430414" y="1073035"/>
            <a:ext cx="50770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400" dirty="0">
                <a:hlinkClick r:id="rId6"/>
              </a:rPr>
              <a:t>https://naver.github.io/arcus/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92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hlinkClick r:id="rId2"/>
              </a:rPr>
              <a:t>https://github.com/memcached/memcached</a:t>
            </a:r>
            <a:endParaRPr lang="en-US" altLang="ko-KR" sz="2800" dirty="0" smtClean="0"/>
          </a:p>
          <a:p>
            <a:r>
              <a:rPr lang="en-US" altLang="ko-KR" sz="2800" dirty="0" smtClean="0">
                <a:hlinkClick r:id="rId3"/>
              </a:rPr>
              <a:t>https://memcached.org/</a:t>
            </a:r>
            <a:endParaRPr lang="en-US" altLang="ko-KR" sz="2800" dirty="0" smtClean="0"/>
          </a:p>
          <a:p>
            <a:r>
              <a:rPr lang="en-US" altLang="ko-KR" sz="2800" dirty="0" smtClean="0">
                <a:hlinkClick r:id="rId4"/>
              </a:rPr>
              <a:t>https://www.adayinthelifeof.nl/2011/02/06/memcache-internals/</a:t>
            </a:r>
            <a:endParaRPr lang="en-US" altLang="ko-KR" sz="2800" dirty="0" smtClean="0"/>
          </a:p>
          <a:p>
            <a:r>
              <a:rPr lang="en-US" altLang="ko-KR" sz="2800" dirty="0" smtClean="0">
                <a:hlinkClick r:id="rId5"/>
              </a:rPr>
              <a:t>https://charsyam.wordpress.com/2018/03/06/%EC%9E%85-%EA%B0%9C%EB%B0%9C-memcrashed-ddos%EC%97%90-%EB%8C%80%ED%95%B4%EC%84%9C-%EC%82%B4%EC%A7%9D-%EC%95%84%EB%8A%94%EC%B2%99-%ED%95%B4%EB%B4%85%EC%8B%9C%EB%8B%A4/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2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104</Words>
  <Application>Microsoft Office PowerPoint</Application>
  <PresentationFormat>화면 슬라이드 쇼(4:3)</PresentationFormat>
  <Paragraphs>46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MEMCACHED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ybr</dc:creator>
  <cp:lastModifiedBy>ybr</cp:lastModifiedBy>
  <cp:revision>14</cp:revision>
  <dcterms:created xsi:type="dcterms:W3CDTF">2018-05-19T16:57:17Z</dcterms:created>
  <dcterms:modified xsi:type="dcterms:W3CDTF">2018-05-20T00:04:50Z</dcterms:modified>
</cp:coreProperties>
</file>