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6" r:id="rId4"/>
    <p:sldId id="268" r:id="rId5"/>
    <p:sldId id="267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BA43-0A58-43C6-A544-5374AC0123AA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6CB-1EC8-4D99-BB20-07E465A39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3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F713-6246-4379-81AD-ADDCB36E2F15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inentstar.tistory.com/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oinc.co.kr/w/man/12/hash/consistent" TargetMode="External"/><Relationship Id="rId5" Type="http://schemas.openxmlformats.org/officeDocument/2006/relationships/hyperlink" Target="https://redis.io/topics/cluster-tutorial" TargetMode="External"/><Relationship Id="rId4" Type="http://schemas.openxmlformats.org/officeDocument/2006/relationships/hyperlink" Target="https://www.slideshare.net/iammutex/redis-clu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148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mericanopeople.tistory.com/1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spanner/" TargetMode="External"/><Relationship Id="rId5" Type="http://schemas.openxmlformats.org/officeDocument/2006/relationships/hyperlink" Target="https://d2.naver.com/helloworld/216593" TargetMode="External"/><Relationship Id="rId4" Type="http://schemas.openxmlformats.org/officeDocument/2006/relationships/hyperlink" Target="https://steemit.com/kr/@kaipark/ethereum-and-shar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SHARDING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3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SHARDING </a:t>
            </a:r>
            <a:r>
              <a:rPr lang="ko-KR" altLang="en-US" sz="3600" dirty="0" smtClean="0"/>
              <a:t>이란</a:t>
            </a:r>
            <a:r>
              <a:rPr lang="en-US" altLang="ko-KR" sz="3600" dirty="0" smtClean="0"/>
              <a:t>?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196752"/>
            <a:ext cx="7886002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fontAlgn="base">
              <a:buFontTx/>
              <a:buChar char="-"/>
            </a:pPr>
            <a:r>
              <a:rPr lang="ko-KR" altLang="en-US" sz="1800" dirty="0" err="1"/>
              <a:t>샤딩은</a:t>
            </a:r>
            <a:r>
              <a:rPr lang="ko-KR" altLang="en-US" sz="1800" dirty="0"/>
              <a:t> 물리적으로 다른 데이터베이스에 데이터를 수평 분할 방식으로 분산 저장하고 조회하는 방법을 </a:t>
            </a:r>
            <a:r>
              <a:rPr lang="ko-KR" altLang="en-US" sz="1800" dirty="0" smtClean="0"/>
              <a:t>말한다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</p:txBody>
      </p:sp>
      <p:pic>
        <p:nvPicPr>
          <p:cNvPr id="1032" name="Picture 8" descr="shard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903721" cy="374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SHARDING </a:t>
            </a:r>
            <a:r>
              <a:rPr lang="ko-KR" altLang="en-US" sz="3600" dirty="0" smtClean="0"/>
              <a:t>기법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196752"/>
            <a:ext cx="788600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800" dirty="0">
                <a:hlinkClick r:id="rId3"/>
              </a:rPr>
              <a:t>http://</a:t>
            </a:r>
            <a:r>
              <a:rPr lang="en-US" altLang="ko-KR" sz="1800" dirty="0" smtClean="0">
                <a:hlinkClick r:id="rId3"/>
              </a:rPr>
              <a:t>eminentstar.tistory.com/54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r>
              <a:rPr lang="en-US" altLang="ko-KR" sz="1800" dirty="0" smtClean="0"/>
              <a:t>Algorithmic </a:t>
            </a:r>
            <a:r>
              <a:rPr lang="en-US" altLang="ko-KR" sz="1800" dirty="0" err="1" smtClean="0"/>
              <a:t>Sharding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en-US" altLang="ko-KR" sz="1800" dirty="0"/>
              <a:t>Dynamic </a:t>
            </a:r>
            <a:r>
              <a:rPr lang="en-US" altLang="ko-KR" sz="1800" dirty="0" err="1" smtClean="0"/>
              <a:t>Sharding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en-US" altLang="ko-KR" sz="1800" dirty="0"/>
              <a:t>Entity </a:t>
            </a:r>
            <a:r>
              <a:rPr lang="en-US" altLang="ko-KR" sz="1800" dirty="0" smtClean="0"/>
              <a:t>Groups</a:t>
            </a:r>
          </a:p>
          <a:p>
            <a:pPr marL="285750" indent="-285750" fontAlgn="base">
              <a:buFontTx/>
              <a:buChar char="-"/>
            </a:pPr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en-US" altLang="ko-KR" sz="1800" dirty="0"/>
              <a:t>Hierarchical keys &amp; Column-Oriented </a:t>
            </a:r>
            <a:r>
              <a:rPr lang="en-US" altLang="ko-KR" sz="1800" dirty="0" smtClean="0"/>
              <a:t>Databases</a:t>
            </a:r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4965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SHARDING </a:t>
            </a:r>
            <a:r>
              <a:rPr lang="ko-KR" altLang="en-US" sz="3600" dirty="0" err="1" smtClean="0"/>
              <a:t>레디스</a:t>
            </a:r>
            <a:endParaRPr lang="ko-KR" altLang="en-US" sz="3600" b="1" dirty="0"/>
          </a:p>
        </p:txBody>
      </p:sp>
      <p:pic>
        <p:nvPicPr>
          <p:cNvPr id="2050" name="Picture 2" descr="ë ëì¤ ì¤ë©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41505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9882" y="1185497"/>
            <a:ext cx="5442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www.slideshare.net/iammutex/redis-cluster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redis.io/topics/cluster-tutorial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www.joinc.co.kr/w/man/12/hash/consistent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SHARDING </a:t>
            </a:r>
            <a:r>
              <a:rPr lang="ko-KR" altLang="en-US" sz="3600" dirty="0" smtClean="0"/>
              <a:t>단점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412776"/>
            <a:ext cx="788600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d2.naver.com/helloworld/14822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두 </a:t>
            </a:r>
            <a:r>
              <a:rPr lang="ko-KR" altLang="en-US" sz="1800" dirty="0"/>
              <a:t>개 이상의 </a:t>
            </a:r>
            <a:r>
              <a:rPr lang="ko-KR" altLang="en-US" sz="1800" dirty="0" err="1"/>
              <a:t>샤드에</a:t>
            </a:r>
            <a:r>
              <a:rPr lang="ko-KR" altLang="en-US" sz="1800" dirty="0"/>
              <a:t> 대한 </a:t>
            </a:r>
            <a:r>
              <a:rPr lang="en-US" altLang="ko-KR" sz="1800" dirty="0"/>
              <a:t>JOIN </a:t>
            </a:r>
            <a:r>
              <a:rPr lang="ko-KR" altLang="en-US" sz="1800" dirty="0"/>
              <a:t>연산을 할 수 없다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- auto </a:t>
            </a:r>
            <a:r>
              <a:rPr lang="en-US" altLang="ko-KR" sz="1800" dirty="0"/>
              <a:t>increment (serial) </a:t>
            </a:r>
            <a:r>
              <a:rPr lang="ko-KR" altLang="en-US" sz="1800" dirty="0"/>
              <a:t>등은 </a:t>
            </a:r>
            <a:r>
              <a:rPr lang="ko-KR" altLang="en-US" sz="1800" dirty="0" err="1"/>
              <a:t>샤드별로</a:t>
            </a:r>
            <a:r>
              <a:rPr lang="ko-KR" altLang="en-US" sz="1800" dirty="0"/>
              <a:t> 달라질 수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- </a:t>
            </a:r>
            <a:r>
              <a:rPr lang="en-US" altLang="ko-KR" sz="1800" dirty="0" err="1" smtClean="0"/>
              <a:t>last_insert_id</a:t>
            </a:r>
            <a:r>
              <a:rPr lang="en-US" altLang="ko-KR" sz="1800" dirty="0"/>
              <a:t>() </a:t>
            </a:r>
            <a:r>
              <a:rPr lang="ko-KR" altLang="en-US" sz="1800" dirty="0"/>
              <a:t>값은 유효하지 않다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- shard </a:t>
            </a:r>
            <a:r>
              <a:rPr lang="en-US" altLang="ko-KR" sz="1800" dirty="0"/>
              <a:t>key column </a:t>
            </a:r>
            <a:r>
              <a:rPr lang="ko-KR" altLang="en-US" sz="1800" dirty="0"/>
              <a:t>값은 </a:t>
            </a:r>
            <a:r>
              <a:rPr lang="en-US" altLang="ko-KR" sz="1800" dirty="0"/>
              <a:t>update</a:t>
            </a:r>
            <a:r>
              <a:rPr lang="ko-KR" altLang="en-US" sz="1800" dirty="0"/>
              <a:t>하면 안 된다</a:t>
            </a:r>
            <a:r>
              <a:rPr lang="en-US" altLang="ko-KR" sz="1800" dirty="0"/>
              <a:t>(delete - insert </a:t>
            </a:r>
            <a:r>
              <a:rPr lang="ko-KR" altLang="en-US" sz="1800" dirty="0"/>
              <a:t>사용</a:t>
            </a:r>
            <a:r>
              <a:rPr lang="en-US" altLang="ko-KR" sz="1800" dirty="0" smtClean="0"/>
              <a:t>).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- </a:t>
            </a:r>
            <a:r>
              <a:rPr lang="ko-KR" altLang="en-US" sz="1800" dirty="0" smtClean="0"/>
              <a:t>하나의 </a:t>
            </a:r>
            <a:r>
              <a:rPr lang="ko-KR" altLang="en-US" sz="1800" dirty="0"/>
              <a:t>트랜잭션에서 두 개 이상의 </a:t>
            </a:r>
            <a:r>
              <a:rPr lang="ko-KR" altLang="en-US" sz="1800" dirty="0" err="1"/>
              <a:t>샤드에</a:t>
            </a:r>
            <a:r>
              <a:rPr lang="ko-KR" altLang="en-US" sz="1800" dirty="0"/>
              <a:t> 접근할 수 없다</a:t>
            </a:r>
            <a:r>
              <a:rPr lang="en-US" altLang="ko-KR" sz="18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378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219677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americanopeople.tistory.com/115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DOMAIN SHARDING</a:t>
            </a:r>
            <a:endParaRPr lang="ko-KR" altLang="en-US" sz="3600" b="1" dirty="0"/>
          </a:p>
        </p:txBody>
      </p:sp>
      <p:sp>
        <p:nvSpPr>
          <p:cNvPr id="8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2060848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이더리움</a:t>
            </a:r>
            <a:r>
              <a:rPr lang="en-US" altLang="ko-KR" sz="3600" dirty="0" smtClean="0"/>
              <a:t> SHARDING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88677" y="3162152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https://steemit.com/kr/@</a:t>
            </a:r>
            <a:r>
              <a:rPr lang="en-US" altLang="ko-KR" dirty="0" smtClean="0">
                <a:hlinkClick r:id="rId4"/>
              </a:rPr>
              <a:t>kaipark/ethereum-and-sharding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467544" y="3913613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/>
              <a:t>NewSql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660685" y="5014917"/>
            <a:ext cx="617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d2.naver.com/helloworld/216593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https://cloud.google.com/spanner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136</Words>
  <Application>Microsoft Office PowerPoint</Application>
  <PresentationFormat>화면 슬라이드 쇼(4:3)</PresentationFormat>
  <Paragraphs>41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SHARDING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ybr</dc:creator>
  <cp:lastModifiedBy>ybr</cp:lastModifiedBy>
  <cp:revision>19</cp:revision>
  <dcterms:created xsi:type="dcterms:W3CDTF">2018-05-19T16:57:17Z</dcterms:created>
  <dcterms:modified xsi:type="dcterms:W3CDTF">2018-05-27T00:06:43Z</dcterms:modified>
</cp:coreProperties>
</file>