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6" r:id="rId5"/>
    <p:sldId id="258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0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9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0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5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7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596E-E444-4FCF-8457-0F13464ABE2F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26AA-0ECC-4C05-A93F-AFCFB98FA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6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iamdenny.com/2012/07/redis-clus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night76.tistory.com/entry/redis-cluster-1" TargetMode="External"/><Relationship Id="rId2" Type="http://schemas.openxmlformats.org/officeDocument/2006/relationships/hyperlink" Target="http://blog.leekyoungil.com/?p=2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smtClean="0"/>
              <a:t>발표목적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레디스클러스터</a:t>
            </a:r>
            <a:r>
              <a:rPr lang="ko-KR" altLang="en-US" dirty="0" smtClean="0"/>
              <a:t> 환경에서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 들은 어떻게 누구한테 요청을 보낼까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레디스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루비 클라이언트 실행</a:t>
            </a:r>
            <a:endParaRPr lang="en-US" altLang="ko-KR" dirty="0" smtClean="0"/>
          </a:p>
          <a:p>
            <a:r>
              <a:rPr lang="en-US" altLang="ko-KR" dirty="0" smtClean="0"/>
              <a:t>Cluster nodes , cluster </a:t>
            </a:r>
            <a:r>
              <a:rPr lang="en-US" altLang="ko-KR" dirty="0" err="1" smtClean="0"/>
              <a:t>keySlot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5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레디스클러스터링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 7000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cluster-enabled yes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cluster-</a:t>
            </a:r>
            <a:r>
              <a:rPr lang="en-US" altLang="ko-KR" dirty="0" err="1"/>
              <a:t>config</a:t>
            </a:r>
            <a:r>
              <a:rPr lang="en-US" altLang="ko-KR" dirty="0"/>
              <a:t>-file </a:t>
            </a:r>
            <a:r>
              <a:rPr lang="en-US" altLang="ko-KR" dirty="0" err="1"/>
              <a:t>nodes.conf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cluster-node-timeout 3000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appendonly</a:t>
            </a:r>
            <a:r>
              <a:rPr lang="en-US" altLang="ko-KR" dirty="0"/>
              <a:t> yes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dir</a:t>
            </a:r>
            <a:r>
              <a:rPr lang="en-US" altLang="ko-KR" dirty="0"/>
              <a:t> /path/to/7000/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4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blog.iamdenny.com/2012/07/redis-cluster.html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스마트 클라이언트 </a:t>
            </a:r>
            <a:r>
              <a:rPr lang="en-US" altLang="ko-KR" dirty="0"/>
              <a:t>: </a:t>
            </a:r>
            <a:r>
              <a:rPr lang="ko-KR" altLang="en-US" dirty="0" err="1"/>
              <a:t>레디스</a:t>
            </a:r>
            <a:r>
              <a:rPr lang="ko-KR" altLang="en-US" dirty="0"/>
              <a:t> 서버들은 할당된 </a:t>
            </a:r>
            <a:r>
              <a:rPr lang="en-US" altLang="ko-KR" dirty="0"/>
              <a:t>SLOT</a:t>
            </a:r>
            <a:r>
              <a:rPr lang="ko-KR" altLang="en-US" dirty="0"/>
              <a:t>에 해당하는 </a:t>
            </a:r>
            <a:r>
              <a:rPr lang="en-US" altLang="ko-KR" dirty="0"/>
              <a:t>key</a:t>
            </a:r>
            <a:r>
              <a:rPr lang="ko-KR" altLang="en-US" dirty="0"/>
              <a:t>에 대해서만 처리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를 한다</a:t>
            </a:r>
            <a:r>
              <a:rPr lang="en-US" altLang="ko-KR" dirty="0"/>
              <a:t>.   </a:t>
            </a:r>
            <a:r>
              <a:rPr lang="ko-KR" altLang="en-US" dirty="0"/>
              <a:t>클라이언트는 </a:t>
            </a:r>
            <a:r>
              <a:rPr lang="ko-KR" altLang="en-US" dirty="0" err="1"/>
              <a:t>레디스</a:t>
            </a:r>
            <a:r>
              <a:rPr lang="ko-KR" altLang="en-US" dirty="0"/>
              <a:t> 서버에 접속해서 각 서버에 할당된 </a:t>
            </a:r>
            <a:r>
              <a:rPr lang="en-US" altLang="ko-KR" dirty="0"/>
              <a:t>SLOT </a:t>
            </a:r>
            <a:r>
              <a:rPr lang="ko-KR" altLang="en-US" dirty="0"/>
              <a:t>정보를 가져온다</a:t>
            </a:r>
            <a:r>
              <a:rPr lang="en-US" altLang="ko-KR" dirty="0"/>
              <a:t>.   </a:t>
            </a:r>
            <a:r>
              <a:rPr lang="ko-KR" altLang="en-US" dirty="0"/>
              <a:t>키 입력 시 </a:t>
            </a:r>
            <a:r>
              <a:rPr lang="ko-KR" altLang="en-US" dirty="0" err="1"/>
              <a:t>레디스</a:t>
            </a:r>
            <a:r>
              <a:rPr lang="ko-KR" altLang="en-US" dirty="0"/>
              <a:t> 클러스터와 동일한 알고리즘으로 </a:t>
            </a:r>
            <a:r>
              <a:rPr lang="en-US" altLang="ko-KR" dirty="0"/>
              <a:t>SLOT </a:t>
            </a:r>
            <a:r>
              <a:rPr lang="ko-KR" altLang="en-US" dirty="0"/>
              <a:t>을 구한 다음 해당 </a:t>
            </a:r>
            <a:r>
              <a:rPr lang="en-US" altLang="ko-KR" dirty="0"/>
              <a:t>SLOT</a:t>
            </a:r>
            <a:r>
              <a:rPr lang="ko-KR" altLang="en-US" dirty="0"/>
              <a:t>을 보유하고 있는 </a:t>
            </a:r>
            <a:r>
              <a:rPr lang="ko-KR" altLang="en-US" dirty="0" err="1"/>
              <a:t>레디스</a:t>
            </a:r>
            <a:r>
              <a:rPr lang="ko-KR" altLang="en-US" dirty="0"/>
              <a:t> 서버에 접속해서 저장</a:t>
            </a:r>
            <a:r>
              <a:rPr lang="en-US" altLang="ko-KR" dirty="0"/>
              <a:t>/</a:t>
            </a:r>
            <a:r>
              <a:rPr lang="ko-KR" altLang="en-US" dirty="0"/>
              <a:t>조회를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2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923928" y="2721583"/>
            <a:ext cx="10801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88320" y="4106864"/>
            <a:ext cx="10801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44461" y="4106864"/>
            <a:ext cx="108012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19922" y="1569455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07465" y="4263543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77446" y="4286884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239116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7000 master</a:t>
            </a:r>
          </a:p>
          <a:p>
            <a:r>
              <a:rPr lang="en-US" altLang="ko-KR" dirty="0" smtClean="0"/>
              <a:t>0-5460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5370" y="149918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7004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3558" y="5529895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7001 </a:t>
            </a:r>
            <a:r>
              <a:rPr lang="en-US" altLang="ko-KR" dirty="0" smtClean="0"/>
              <a:t>5461 - 10922master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0052" y="5529894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7002</a:t>
            </a:r>
          </a:p>
          <a:p>
            <a:r>
              <a:rPr lang="en-US" altLang="ko-KR" dirty="0" smtClean="0"/>
              <a:t>10923-16383  </a:t>
            </a:r>
          </a:p>
          <a:p>
            <a:r>
              <a:rPr lang="en-US" altLang="ko-KR" dirty="0" smtClean="0"/>
              <a:t>master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7445" y="529559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7005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7406" y="538644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7001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41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스프링부트 </a:t>
            </a:r>
            <a:r>
              <a:rPr lang="en-US" altLang="ko-KR" dirty="0" smtClean="0"/>
              <a:t>Cluster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https://docs.spring.io/spring-data/redis/docs/current/reference/html/#cluster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0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http://blog.leekyoungil.com/?</a:t>
            </a:r>
            <a:r>
              <a:rPr lang="en-US" altLang="ko-KR" dirty="0" smtClean="0">
                <a:hlinkClick r:id="rId2"/>
              </a:rPr>
              <a:t>p=206</a:t>
            </a:r>
            <a:endParaRPr lang="en-US" altLang="ko-KR" dirty="0" smtClean="0"/>
          </a:p>
          <a:p>
            <a:r>
              <a:rPr lang="ko-KR" altLang="en-US" dirty="0" err="1" smtClean="0"/>
              <a:t>레디스</a:t>
            </a:r>
            <a:r>
              <a:rPr lang="ko-KR" altLang="en-US" dirty="0" smtClean="0"/>
              <a:t> 번역본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knight76.tistory.com/entry/redis-cluster-1</a:t>
            </a:r>
            <a:endParaRPr lang="en-US" altLang="ko-KR" dirty="0" smtClean="0"/>
          </a:p>
          <a:p>
            <a:r>
              <a:rPr lang="ko-KR" altLang="en-US" dirty="0" err="1" smtClean="0"/>
              <a:t>레디스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71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레디스 클러스터링</vt:lpstr>
      <vt:lpstr>레디스클러스터링</vt:lpstr>
      <vt:lpstr>클라이언트의 종류</vt:lpstr>
      <vt:lpstr>PowerPoint 프레젠테이션</vt:lpstr>
      <vt:lpstr>스프링부트 Cluster 소스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cppc</dc:creator>
  <cp:lastModifiedBy>cppc</cp:lastModifiedBy>
  <cp:revision>7</cp:revision>
  <dcterms:created xsi:type="dcterms:W3CDTF">2018-06-02T05:31:08Z</dcterms:created>
  <dcterms:modified xsi:type="dcterms:W3CDTF">2018-06-02T17:52:36Z</dcterms:modified>
</cp:coreProperties>
</file>