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3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7" autoAdjust="0"/>
  </p:normalViewPr>
  <p:slideViewPr>
    <p:cSldViewPr>
      <p:cViewPr varScale="1">
        <p:scale>
          <a:sx n="71" d="100"/>
          <a:sy n="71" d="100"/>
        </p:scale>
        <p:origin x="-177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615D-0199-4588-9B66-B9DF41A781A2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E14D4-5203-48DC-8620-9AFFD800C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7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Reactive stream </a:t>
            </a:r>
            <a:r>
              <a:rPr lang="ko-KR" altLang="en-US" dirty="0" smtClean="0"/>
              <a:t>의 구현체로 </a:t>
            </a:r>
            <a:r>
              <a:rPr lang="en-US" altLang="ko-KR" dirty="0" err="1" smtClean="0"/>
              <a:t>RxJava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Reactor</a:t>
            </a:r>
            <a:r>
              <a:rPr lang="ko-KR" altLang="en-US" dirty="0" smtClean="0"/>
              <a:t>등이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RxJava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넷플릭스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오픈소스이고</a:t>
            </a:r>
            <a:r>
              <a:rPr lang="en-US" altLang="ko-KR" dirty="0" smtClean="0"/>
              <a:t>, Reactor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을 만든 </a:t>
            </a:r>
            <a:r>
              <a:rPr lang="en-US" altLang="ko-KR" dirty="0" smtClean="0"/>
              <a:t>Pivotal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오픈소스입니다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둘은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</a:t>
            </a:r>
            <a:r>
              <a:rPr lang="ko-KR" altLang="en-US" dirty="0" err="1" smtClean="0"/>
              <a:t>공부한건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RxJava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Reactor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Spring 5.0</a:t>
            </a:r>
            <a:r>
              <a:rPr lang="ko-KR" altLang="en-US" dirty="0" smtClean="0"/>
              <a:t>이 나오면서 </a:t>
            </a:r>
            <a:r>
              <a:rPr lang="en-US" altLang="ko-KR" dirty="0" smtClean="0"/>
              <a:t>Reactor</a:t>
            </a:r>
            <a:r>
              <a:rPr lang="ko-KR" altLang="en-US" dirty="0" smtClean="0"/>
              <a:t>를 지원하게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비동기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웹프로그래밍이</a:t>
            </a:r>
            <a:r>
              <a:rPr lang="ko-KR" altLang="en-US" baseline="0" dirty="0" smtClean="0"/>
              <a:t> 가능해졌습니다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Webflux</a:t>
            </a:r>
            <a:r>
              <a:rPr lang="ko-KR" altLang="en-US" baseline="0" dirty="0" smtClean="0"/>
              <a:t>라는 라이브러리를 사용하여 개발하는 방식인데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저희는 </a:t>
            </a:r>
            <a:r>
              <a:rPr lang="ko-KR" altLang="en-US" baseline="0" dirty="0" err="1" smtClean="0"/>
              <a:t>웹개발자니까</a:t>
            </a:r>
            <a:r>
              <a:rPr lang="ko-KR" altLang="en-US" baseline="0" dirty="0" smtClean="0"/>
              <a:t> 개인적으로 </a:t>
            </a:r>
            <a:r>
              <a:rPr lang="en-US" altLang="ko-KR" baseline="0" dirty="0" err="1" smtClean="0"/>
              <a:t>RxJava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Reactor</a:t>
            </a:r>
            <a:r>
              <a:rPr lang="ko-KR" altLang="en-US" baseline="0" dirty="0" smtClean="0"/>
              <a:t>가 더 유용할 것이라고 생각해서 </a:t>
            </a:r>
            <a:r>
              <a:rPr lang="en-US" altLang="ko-KR" baseline="0" dirty="0" smtClean="0"/>
              <a:t>Reactor</a:t>
            </a:r>
            <a:r>
              <a:rPr lang="ko-KR" altLang="en-US" baseline="0" dirty="0" smtClean="0"/>
              <a:t>를 준비했습니다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https://m.blog.naver.com/PostView.nhn?blogId=tmondev&amp;logNo=221096039961&amp;proxyReferer=https%3A%2F%2Fwww.google.co.kr%2F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E14D4-5203-48DC-8620-9AFFD800CF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6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0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9E1E-5B66-41B7-B717-2D1B3A3628AB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B9DF-4059-44A3-9D88-0D041D57B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Reactive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6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851228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#Reactive </a:t>
            </a:r>
            <a:r>
              <a:rPr lang="en-US" altLang="ko-KR" sz="1600" dirty="0"/>
              <a:t>Programing</a:t>
            </a:r>
            <a:r>
              <a:rPr lang="ko-KR" altLang="en-US" sz="1600" dirty="0"/>
              <a:t>은 기본적으로 모든 것을 </a:t>
            </a:r>
            <a:r>
              <a:rPr lang="ko-KR" altLang="en-US" sz="1600" dirty="0" err="1" smtClean="0"/>
              <a:t>비동기적인</a:t>
            </a:r>
            <a:r>
              <a:rPr lang="ko-KR" altLang="en-US" sz="1600" dirty="0" smtClean="0"/>
              <a:t> 데이터의 </a:t>
            </a:r>
            <a:r>
              <a:rPr lang="ko-KR" altLang="en-US" sz="1600" dirty="0" err="1" smtClean="0"/>
              <a:t>스트림</a:t>
            </a:r>
            <a:r>
              <a:rPr lang="en-US" altLang="ko-KR" sz="1600" dirty="0"/>
              <a:t>(stream)</a:t>
            </a:r>
            <a:r>
              <a:rPr lang="ko-KR" altLang="en-US" sz="1600" dirty="0"/>
              <a:t>으로 본다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#</a:t>
            </a:r>
            <a:r>
              <a:rPr lang="ko-KR" altLang="en-US" sz="1600" dirty="0" smtClean="0"/>
              <a:t>각각의 </a:t>
            </a:r>
            <a:r>
              <a:rPr lang="ko-KR" altLang="en-US" sz="1600" dirty="0" err="1"/>
              <a:t>스트림은</a:t>
            </a:r>
            <a:r>
              <a:rPr lang="ko-KR" altLang="en-US" sz="1600" dirty="0"/>
              <a:t> 새로 </a:t>
            </a:r>
            <a:r>
              <a:rPr lang="ko-KR" altLang="en-US" sz="1600" dirty="0" smtClean="0"/>
              <a:t>만들어져서 </a:t>
            </a:r>
            <a:r>
              <a:rPr lang="ko-KR" altLang="en-US" sz="1600" dirty="0"/>
              <a:t>새로운 </a:t>
            </a:r>
            <a:r>
              <a:rPr lang="ko-KR" altLang="en-US" sz="1600" dirty="0" err="1"/>
              <a:t>스트림이</a:t>
            </a:r>
            <a:r>
              <a:rPr lang="ko-KR" altLang="en-US" sz="1600" dirty="0"/>
              <a:t> 될 수도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여러개의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스트림이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합쳐질 수도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#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listening </a:t>
            </a:r>
            <a:r>
              <a:rPr lang="ko-KR" altLang="en-US" sz="1600" dirty="0"/>
              <a:t>함으로써 데이터의 결과값을 얻는다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</a:t>
            </a:r>
            <a:r>
              <a:rPr lang="en-US" altLang="ko-KR" sz="1600" dirty="0"/>
              <a:t>subscribe</a:t>
            </a:r>
            <a:r>
              <a:rPr lang="ko-KR" altLang="en-US" sz="1600" dirty="0"/>
              <a:t>라고 표현한다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59632" y="2996952"/>
            <a:ext cx="612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19672" y="27089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alpha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3727786" y="27089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bravo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5868144" y="27089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charlie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3717032"/>
            <a:ext cx="5472608" cy="2880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map(s-&gt;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s.toUpperCase</a:t>
            </a:r>
            <a:r>
              <a:rPr lang="en-US" altLang="ko-KR" sz="1600" dirty="0" smtClean="0">
                <a:solidFill>
                  <a:schemeClr val="tx1"/>
                </a:solidFill>
              </a:rPr>
              <a:t>())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4"/>
          </p:cNvCxnSpPr>
          <p:nvPr/>
        </p:nvCxnSpPr>
        <p:spPr>
          <a:xfrm>
            <a:off x="1907704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028210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156176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259632" y="4725144"/>
            <a:ext cx="612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619672" y="44371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3727786" y="44371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BRAVO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5868144" y="44371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CHARILE</a:t>
            </a:r>
            <a:endParaRPr lang="ko-KR" altLang="en-US" sz="1050" dirty="0"/>
          </a:p>
        </p:txBody>
      </p:sp>
      <p:cxnSp>
        <p:nvCxnSpPr>
          <p:cNvPr id="20" name="직선 화살표 연결선 19"/>
          <p:cNvCxnSpPr>
            <a:stCxn id="17" idx="4"/>
          </p:cNvCxnSpPr>
          <p:nvPr/>
        </p:nvCxnSpPr>
        <p:spPr>
          <a:xfrm>
            <a:off x="1907704" y="50131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028210" y="50131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156176" y="50131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7" idx="0"/>
          </p:cNvCxnSpPr>
          <p:nvPr/>
        </p:nvCxnSpPr>
        <p:spPr>
          <a:xfrm>
            <a:off x="1907704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28210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156176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19672" y="5455982"/>
            <a:ext cx="5472608" cy="2880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flatMap</a:t>
            </a:r>
            <a:r>
              <a:rPr lang="en-US" altLang="ko-KR" sz="1600" dirty="0" smtClean="0">
                <a:solidFill>
                  <a:schemeClr val="tx1"/>
                </a:solidFill>
              </a:rPr>
              <a:t>(s -&gt;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Flux.fromArray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s.split</a:t>
            </a:r>
            <a:r>
              <a:rPr lang="en-US" altLang="ko-KR" sz="1600" dirty="0" smtClean="0">
                <a:solidFill>
                  <a:schemeClr val="tx1"/>
                </a:solidFill>
              </a:rPr>
              <a:t>("")))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259632" y="6082538"/>
            <a:ext cx="612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619672" y="579450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2" name="타원 31"/>
          <p:cNvSpPr/>
          <p:nvPr/>
        </p:nvSpPr>
        <p:spPr>
          <a:xfrm>
            <a:off x="5868144" y="579450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R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2267744" y="58052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2915816" y="58052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3625138" y="58052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4283968" y="58052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41" name="타원 40"/>
          <p:cNvSpPr/>
          <p:nvPr/>
        </p:nvSpPr>
        <p:spPr>
          <a:xfrm>
            <a:off x="5004048" y="58052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44" name="타원 43"/>
          <p:cNvSpPr/>
          <p:nvPr/>
        </p:nvSpPr>
        <p:spPr>
          <a:xfrm flipH="1">
            <a:off x="6660232" y="60212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5" name="타원 44"/>
          <p:cNvSpPr/>
          <p:nvPr/>
        </p:nvSpPr>
        <p:spPr>
          <a:xfrm flipH="1">
            <a:off x="6855664" y="60212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6" name="타원 45"/>
          <p:cNvSpPr/>
          <p:nvPr/>
        </p:nvSpPr>
        <p:spPr>
          <a:xfrm flipH="1">
            <a:off x="7061854" y="60212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-972616" y="4766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87004" y="116632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Reactive Programming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96959" y="45907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  </a:t>
            </a:r>
            <a:r>
              <a:rPr lang="ko-KR" altLang="en-US" sz="1100" dirty="0" smtClean="0"/>
              <a:t>개요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2161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972616" y="4766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9712" y="179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59" y="45907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 Flux</a:t>
            </a:r>
          </a:p>
        </p:txBody>
      </p:sp>
      <p:pic>
        <p:nvPicPr>
          <p:cNvPr id="1027" name="Picture 3" descr="Marble diagram representation of a Fl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71468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1052736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Flux는 Reactive Streams에서 정의한 Publisher&lt;T&gt; 인터페이스의 구현체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하나의 Flux로부터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또다른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Flux 혹은 Mono를 생성할 수 있도록 수많은 API를 제공한다.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0개에서 n개의 데이터를 방출(emit) 할 수 있는데, 하나의 데이터를 방출할 때 마다 onNext 이벤트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가 일어납니다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Flux 내의 모든 데이터에 대한 처리가 완료되면 onComplete 이벤트가, 오류가 발생하면 onError 이벤트가 발생되며, 역시 각각 등록된 함수형 인터페이스 구현체가 호출된다. 이들 종료 이벤트가 발생하지 않는 경우, 이 Flux는 무한히 데이터를 방출하게 된다.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5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27584" y="1628800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onSubscribe</a:t>
            </a:r>
            <a:endParaRPr lang="ko-KR" altLang="en-US" sz="1000" dirty="0"/>
          </a:p>
        </p:txBody>
      </p:sp>
      <p:sp>
        <p:nvSpPr>
          <p:cNvPr id="5" name="타원 4"/>
          <p:cNvSpPr/>
          <p:nvPr/>
        </p:nvSpPr>
        <p:spPr>
          <a:xfrm>
            <a:off x="827584" y="3036037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onNext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827584" y="4509120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onComplete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17054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구독할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개수를 가져와서 구독함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313167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여러 변환과정들을 거쳐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값에 대한 처리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464384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Item</a:t>
            </a:r>
            <a:r>
              <a:rPr lang="ko-KR" altLang="en-US" dirty="0" smtClean="0"/>
              <a:t>을 모두 구독한 후 실행되는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72616" y="4766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79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6959" y="45907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생명주기</a:t>
            </a:r>
            <a:endParaRPr lang="en-US" altLang="ko-KR" sz="1100" dirty="0" smtClean="0"/>
          </a:p>
        </p:txBody>
      </p:sp>
      <p:sp>
        <p:nvSpPr>
          <p:cNvPr id="14" name="타원 13"/>
          <p:cNvSpPr/>
          <p:nvPr/>
        </p:nvSpPr>
        <p:spPr>
          <a:xfrm>
            <a:off x="827584" y="5733256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onError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58679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Item</a:t>
            </a:r>
            <a:r>
              <a:rPr lang="ko-KR" altLang="en-US" dirty="0" smtClean="0"/>
              <a:t>을 구독 중에 예외가 발생했을 때 실행되는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972616" y="4766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9712" y="179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59" y="45907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Mono</a:t>
            </a:r>
          </a:p>
        </p:txBody>
      </p:sp>
      <p:pic>
        <p:nvPicPr>
          <p:cNvPr id="2050" name="Picture 2" descr="Marble diagram representation of a Mo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4" y="2996952"/>
            <a:ext cx="8488004" cy="30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Mono 역시, Flux와 마찬가지로 Publisher&lt;T&gt;의 구현체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Flux와 다른 점은 0개 혹은 1개의 데이터만을 방출할 수 있다는 것이다. (그리고 그렇기 때문에 거기에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걸맞는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메소드가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등록되어 있다.)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아무 데이터도 방출하지 않을 때는 Mono&lt;Void&gt;를 사용할 수 있는데, 처리가 종료되었는지 여부만이 중요한 경우 사용될 수 있다.  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또, 몇몇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메소드들은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오히려 새로운 Flux를 생성하여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리턴해주기도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하는데, 이는 데이터 흐름 속에서 처리되는 개체의 수가 변경될 수 있음을 의미한다. 즉, Flux에도 마찬가지로 새로운 Mono를 생성하는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메소드가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등록되어 있다.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8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340768"/>
            <a:ext cx="72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는 여러 개의 </a:t>
            </a:r>
            <a:r>
              <a:rPr lang="en-US" altLang="ko-KR" sz="1400" dirty="0"/>
              <a:t>Publisher</a:t>
            </a:r>
            <a:r>
              <a:rPr lang="ko-KR" altLang="en-US" sz="1400" dirty="0"/>
              <a:t>로부터 전달되는 데이터의 흐름을 하나의 </a:t>
            </a:r>
            <a:r>
              <a:rPr lang="en-US" altLang="ko-KR" sz="1400" dirty="0"/>
              <a:t>Flux</a:t>
            </a:r>
            <a:r>
              <a:rPr lang="ko-KR" altLang="en-US" sz="1400" dirty="0"/>
              <a:t>로 합치는 작업을 의미합니다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mergeWith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이용하는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도착하는 데이터가 먼저 처리되도록 </a:t>
            </a:r>
            <a:r>
              <a:rPr lang="en-US" altLang="ko-KR" sz="1400" dirty="0"/>
              <a:t>Flux</a:t>
            </a:r>
            <a:r>
              <a:rPr lang="ko-KR" altLang="en-US" sz="1400" dirty="0"/>
              <a:t>가 생성된다는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 병합되는 </a:t>
            </a:r>
            <a:r>
              <a:rPr lang="en-US" altLang="ko-KR" sz="1400" dirty="0"/>
              <a:t>Flux</a:t>
            </a:r>
            <a:r>
              <a:rPr lang="ko-KR" altLang="en-US" sz="1400" dirty="0"/>
              <a:t>들의 순서가 보장되지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늦게 도착하는 데이터는 </a:t>
            </a:r>
            <a:r>
              <a:rPr lang="ko-KR" altLang="en-US" sz="1400" dirty="0" err="1"/>
              <a:t>끼워넣어지게</a:t>
            </a:r>
            <a:r>
              <a:rPr lang="en-US" altLang="ko-KR" sz="1400" dirty="0"/>
              <a:t>(interleave)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#</a:t>
            </a:r>
            <a:r>
              <a:rPr lang="ko-KR" altLang="en-US" sz="1400" dirty="0"/>
              <a:t>만약 병합되는 </a:t>
            </a:r>
            <a:r>
              <a:rPr lang="en-US" altLang="ko-KR" sz="1400" dirty="0"/>
              <a:t>Flux</a:t>
            </a:r>
            <a:r>
              <a:rPr lang="ko-KR" altLang="en-US" sz="1400" dirty="0"/>
              <a:t>들의 순서를 지키고 싶다면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mergeWith</a:t>
            </a:r>
            <a:r>
              <a:rPr lang="en-US" altLang="ko-KR" sz="1400" dirty="0"/>
              <a:t> </a:t>
            </a:r>
            <a:r>
              <a:rPr lang="ko-KR" altLang="en-US" sz="1400" dirty="0"/>
              <a:t>대신 </a:t>
            </a:r>
            <a:r>
              <a:rPr lang="en-US" altLang="ko-KR" sz="1400" dirty="0" err="1" smtClean="0"/>
              <a:t>concatWith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사용해야 합니다</a:t>
            </a:r>
            <a:r>
              <a:rPr lang="en-US" altLang="ko-KR" sz="1400" dirty="0"/>
              <a:t>. </a:t>
            </a:r>
            <a:endParaRPr lang="ko-KR" altLang="en-US" sz="1400" dirty="0"/>
          </a:p>
        </p:txBody>
      </p:sp>
      <p:pic>
        <p:nvPicPr>
          <p:cNvPr id="3074" name="Picture 2" descr="https://raw.githubusercontent.com/reactor/reactor-core/v3.1.0.RC1/src/docs/marble/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3710122" cy="21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aw.githubusercontent.com/reactor/reactor-core/v3.1.0.RC1/src/docs/marble/con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05172"/>
            <a:ext cx="3816424" cy="21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-972616" y="4766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9712" y="179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59" y="45907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57953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ublisher and Subscri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493" y="1181070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en-US" altLang="ko-KR" sz="1400" dirty="0" err="1" smtClean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BackPressure</a:t>
            </a:r>
            <a:r>
              <a:rPr kumimoji="1" lang="ko-KR" altLang="en-US" sz="1400" dirty="0" smtClean="0">
                <a:solidFill>
                  <a:srgbClr val="333333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는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Subscriber가 Publisher로 '데이터 방출 속도를 제한'하는 신호(signal)을 보내는 피드백 메커니즘을 말합니다.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이 요구에 대한 제어는 Subscription 단계에서 수행됩니다. 매 subscribe()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메소드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호출을 위해 하나의 Subscription 객체가 생성되는데, 데이터의 흐름을 취소하기 위해 cancel()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메소드를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호출할 수도 있고 데이터의 양을 조절하기 위해 request(long)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메소드를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호출할 수도 있습니다. 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#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request(Long.MAX_VALUE)는 제한 없이 전송할 것을 요구하는 것이며, 이럴 경우 Publisher는 </a:t>
            </a:r>
            <a:r>
              <a:rPr kumimoji="1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가능한한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 가장 빠른 속도로 데이터를 방출하게 됩니다.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972616" y="4766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9712" y="179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59" y="45907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/>
              <a:t>BackPressure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221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483</Words>
  <Application>Microsoft Office PowerPoint</Application>
  <PresentationFormat>화면 슬라이드 쇼(4:3)</PresentationFormat>
  <Paragraphs>63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Reactive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19</cp:revision>
  <dcterms:created xsi:type="dcterms:W3CDTF">2018-06-09T13:27:12Z</dcterms:created>
  <dcterms:modified xsi:type="dcterms:W3CDTF">2018-06-09T18:01:13Z</dcterms:modified>
</cp:coreProperties>
</file>