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9" r:id="rId2"/>
    <p:sldId id="280" r:id="rId3"/>
    <p:sldId id="285" r:id="rId4"/>
    <p:sldId id="286" r:id="rId5"/>
    <p:sldId id="287" r:id="rId6"/>
    <p:sldId id="291" r:id="rId7"/>
    <p:sldId id="288" r:id="rId8"/>
    <p:sldId id="292" r:id="rId9"/>
    <p:sldId id="289" r:id="rId10"/>
    <p:sldId id="293" r:id="rId11"/>
    <p:sldId id="290" r:id="rId12"/>
    <p:sldId id="279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HY견고딕" panose="02030600000101010101" pitchFamily="18" charset="-127"/>
      <p:regular r:id="rId17"/>
    </p:embeddedFont>
    <p:embeddedFont>
      <p:font typeface="휴먼모음T" panose="02030504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AFFFE4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684F-4F59-4D33-B71B-52134D02EBD3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E84EE-7D0E-414D-837A-38A6235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9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4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AD24-E3B5-470B-A843-6A9F0844FFB1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.kr/trends/explore?date=all&amp;q=/m/0_h2,/m/02qft9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gurubee.net/pages/viewpage.action?pageId=2673959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339" y="2564880"/>
            <a:ext cx="9144000" cy="1470025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Apache HTTP Server ( </a:t>
            </a:r>
            <a:r>
              <a:rPr lang="en-US" altLang="ko-K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httpd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39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42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Event MPM</a:t>
            </a:r>
          </a:p>
          <a:p>
            <a:pPr marL="360000" algn="l"/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버전에 추가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Worker MPM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방식에서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Keep Alive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클라이언트로부터 요청을 기다리고 있는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 process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 thread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전체를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Keep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하게 되므로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문제를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해결하기위해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Listening Socket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기타 모든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Socket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처리하는 각 프로세스를 위한 전용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Listener Thread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사용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2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버전대에서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너무 무겁다는 평과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Event Driven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방식의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Nginx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등장으로 위기를 맞았음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Event MPM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탑재해 속도를 크게 개선한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버전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최신버전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내놓으며 대응 중이다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트랜드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비교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https://trends.google.co.kr/trends/explore?date=all&amp;q=%2Fm%2F0_h2,%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2Fm%2F02qft91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5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339" y="2564880"/>
            <a:ext cx="9144000" cy="1470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39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42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39440" y="3212970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Apache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소프트웨어 재단에서 만든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웹서버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프로그램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3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21328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NCSA(National Center for Supercomputing Applications)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Rob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McCool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만든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NCSA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HTTPd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1.3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기반으로 만들어짐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오픈소스로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되어있어 자유롭게 수정 및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재배포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가능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아파치 라이선스 사용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1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이식성이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좋고 안정적이며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기능이 다양하고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확장성이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좋다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효율적인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Resource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보안기능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SSL,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Proxy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Directory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접근제한등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..)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가상호스트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(Virtual Host)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다양한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Module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Load Balancing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Caching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en-US" altLang="ko-KR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://wiki.gurubee.net/pages/viewpage.action?pageId=26739591</a:t>
            </a:r>
            <a:endParaRPr lang="en-US" altLang="ko-KR" sz="1600" u="sng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2924930"/>
            <a:ext cx="9144000" cy="122417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MPM ( Multi Processing Module 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다중처리모듈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pPr marL="360000"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60000"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받아들인 요청을 처리하기 위해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client process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들에게 분배하는 방식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Prefork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MPM</a:t>
            </a:r>
          </a:p>
          <a:p>
            <a:pPr marL="360000" algn="l"/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0" y="2093834"/>
            <a:ext cx="8026800" cy="34190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5620" y="6145643"/>
            <a:ext cx="6317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출처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티몬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기술블로그</a:t>
            </a:r>
            <a:r>
              <a:rPr lang="en-US" altLang="ko-KR" sz="1400" dirty="0"/>
              <a:t> https://m.blog.naver.com/tmondev/220731906490]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1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Prefork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MPM</a:t>
            </a:r>
          </a:p>
          <a:p>
            <a:pPr marL="360000" algn="l"/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응답프로세스를 미리 띄워놓고 클라이언트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child process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반응하게 되는 방식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연결을 담당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실행중인 프로세스를 복제하여 실행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소비하는 메모리 많음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프로세스간 메모리 공유가 없어 안정적이다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702900" indent="-342900" algn="l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single CPU / Dual CPU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성능이 좋음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4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Worker MPM</a:t>
            </a:r>
          </a:p>
          <a:p>
            <a:pPr marL="360000" algn="l"/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16" y="2063488"/>
            <a:ext cx="7094768" cy="3824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702" y="6123729"/>
            <a:ext cx="6330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출처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티몬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기술블로그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https://</a:t>
            </a:r>
            <a:r>
              <a:rPr lang="en-US" altLang="ko-KR" sz="1400" dirty="0" smtClean="0"/>
              <a:t>m.blog.naver.com/tmondev/220731906490]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98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828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Apache HTTP Server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180660" y="1412720"/>
            <a:ext cx="9144000" cy="41276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Worker MPM</a:t>
            </a:r>
          </a:p>
          <a:p>
            <a:pPr marL="360000" algn="l"/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Client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들이 각각 여러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쓰레드를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사용하여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쓰레드가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번에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연결을 담당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요청을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단위로 처리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Prefork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비해 메모리 사용량 적음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60000" algn="l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CPU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성능이 좋음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 접속이 많을 경우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Prefork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방식보다 더 나음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318</Words>
  <Application>Microsoft Office PowerPoint</Application>
  <PresentationFormat>화면 슬라이드 쇼(4:3)</PresentationFormat>
  <Paragraphs>86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Wingdings</vt:lpstr>
      <vt:lpstr>맑은 고딕</vt:lpstr>
      <vt:lpstr>HY견고딕</vt:lpstr>
      <vt:lpstr>휴먼모음T</vt:lpstr>
      <vt:lpstr>Office 테마</vt:lpstr>
      <vt:lpstr>Apache HTTP Server ( httpd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JinYoung Jang</dc:creator>
  <cp:lastModifiedBy>JinYoung Jang</cp:lastModifiedBy>
  <cp:revision>108</cp:revision>
  <dcterms:created xsi:type="dcterms:W3CDTF">2015-08-05T02:40:10Z</dcterms:created>
  <dcterms:modified xsi:type="dcterms:W3CDTF">2018-04-28T17:32:11Z</dcterms:modified>
</cp:coreProperties>
</file>