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7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2431448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431448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latin typeface="Consolas" panose="020B0609020204030204" pitchFamily="49" charset="0"/>
              </a:rPr>
              <a:t>(8000000)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1225)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7350)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4900)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32)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(3)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 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 1000000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latin typeface="Consolas" panose="020B0609020204030204" pitchFamily="49" charset="0"/>
              </a:rPr>
              <a:t>1000000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(1000000 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 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low_frec_cnt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816r/b</a:t>
            </a:r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 smtClean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136</a:t>
            </a:r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</a:t>
            </a:r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0.90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34 * 0.90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122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34 * 1.15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156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0.85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51 * 0.85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173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51 * 1.10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224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3345847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602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1746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431447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72081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431446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2583846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2431446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41532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83846" y="3429730"/>
            <a:ext cx="2949464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0549" y="3723474"/>
            <a:ext cx="2682763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345846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3572708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45845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345843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3460147" y="3432410"/>
            <a:ext cx="2073164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2821567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117248" y="3206116"/>
            <a:ext cx="24160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3735966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3848621" y="3206116"/>
            <a:ext cx="16846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625"/>
              </p:ext>
            </p:extLst>
          </p:nvPr>
        </p:nvGraphicFramePr>
        <p:xfrm>
          <a:off x="11650134" y="5514856"/>
          <a:ext cx="3022326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2115627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clk/64</a:t>
                      </a:r>
                      <a:endParaRPr lang="en-US" sz="700" dirty="0" smtClean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falling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rising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3800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TCCR1B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ICNC1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ICES1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2431444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45842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259273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4650365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4763021" y="3206231"/>
            <a:ext cx="765955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400" y="703400"/>
            <a:ext cx="9144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 = TCNT2;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- _lastTCNT;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 4)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lastTCNT = 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lastDiff = diff;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(_lastDiff &gt;=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+= _lastDiff;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(_lowCount &gt;=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0.5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+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- _lowCount;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TIFR2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_BV(OCF2A);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(_lastDiff &lt;= (uint8_t)(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+= _lastDiff;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3626"/>
              </p:ext>
            </p:extLst>
          </p:nvPr>
        </p:nvGraphicFramePr>
        <p:xfrm>
          <a:off x="8657577" y="6982162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TCNT2 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TCNT2[7:0]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61354"/>
              </p:ext>
            </p:extLst>
          </p:nvPr>
        </p:nvGraphicFramePr>
        <p:xfrm>
          <a:off x="8657577" y="8037900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0985"/>
              </p:ext>
            </p:extLst>
          </p:nvPr>
        </p:nvGraphicFramePr>
        <p:xfrm>
          <a:off x="8657577" y="909363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TIFR2</a:t>
                      </a:r>
                      <a:r>
                        <a:rPr lang="en-US" sz="900" baseline="0" dirty="0" smtClean="0"/>
                        <a:t> – Timer/Counter2 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323"/>
              </p:ext>
            </p:extLst>
          </p:nvPr>
        </p:nvGraphicFramePr>
        <p:xfrm>
          <a:off x="8657577" y="1015298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TIMSK2 – Timer/Counter2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9000836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743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1" y="4983687"/>
              <a:ext cx="356616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840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9449515" y="4983687"/>
              <a:ext cx="5029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34 * 0.90 = </a:t>
              </a:r>
              <a:r>
                <a:rPr lang="en-US" sz="8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30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34 * 1.15 = </a:t>
              </a:r>
              <a:r>
                <a:rPr lang="en-US" sz="8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39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51 * 0.85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43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51 * 1.10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56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6266962" y="508255"/>
            <a:ext cx="727109" cy="6289174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H="1" flipV="1">
            <a:off x="6627652" y="960487"/>
            <a:ext cx="251862" cy="5787118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/>
          <p:cNvGrpSpPr/>
          <p:nvPr/>
        </p:nvGrpSpPr>
        <p:grpSpPr>
          <a:xfrm rot="5400000" flipH="1" flipV="1">
            <a:off x="6668482" y="1610589"/>
            <a:ext cx="2291394" cy="7103001"/>
            <a:chOff x="1465093" y="2923373"/>
            <a:chExt cx="2682763" cy="1882833"/>
          </a:xfrm>
        </p:grpSpPr>
        <p:cxnSp>
          <p:nvCxnSpPr>
            <p:cNvPr id="402" name="Straight Arrow Connector 401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388" y="794440"/>
            <a:ext cx="9144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ISR(TIMER2_COMPA_vect)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(uint8_t)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::activeObject-&gt;recv();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::recv(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Bit logic determination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(_highCount &gt; _lowCount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0x80;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0x00;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(!high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Data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&lt;=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&gt;&gt;= 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|= high;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Stop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STOP_BIT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(high)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new_tail = (_recvBufferTail + 1) &amp; 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SOFT_MODEM_RX_BUF_SIZE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(new_tail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!= _recvBufferHead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recvBuffer[_recvBufferTail] = _recvBits;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recvBufferTail = new_tail;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&amp;= ~_BV(OCIE2A);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6118" y="1122431"/>
            <a:ext cx="10058401" cy="1860877"/>
            <a:chOff x="1127940" y="615128"/>
            <a:chExt cx="1005840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10058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88102"/>
              </p:ext>
            </p:extLst>
          </p:nvPr>
        </p:nvGraphicFramePr>
        <p:xfrm>
          <a:off x="8624877" y="972404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272" name="Group 271"/>
          <p:cNvGrpSpPr/>
          <p:nvPr/>
        </p:nvGrpSpPr>
        <p:grpSpPr>
          <a:xfrm>
            <a:off x="8617879" y="4061721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5155</TotalTime>
  <Words>360</Words>
  <Application>Microsoft Office PowerPoint</Application>
  <PresentationFormat>Custom</PresentationFormat>
  <Paragraphs>453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80</cp:revision>
  <dcterms:created xsi:type="dcterms:W3CDTF">2017-06-24T21:29:35Z</dcterms:created>
  <dcterms:modified xsi:type="dcterms:W3CDTF">2017-09-15T09:23:50Z</dcterms:modified>
</cp:coreProperties>
</file>