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8288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398" y="-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D84EC-7BE8-4340-BBB1-C7DF696209BF}" type="doc">
      <dgm:prSet loTypeId="urn:microsoft.com/office/officeart/2005/8/layout/cycle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510C12-15F4-4BFF-96FB-79D34F24629C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0</a:t>
          </a:r>
        </a:p>
      </dgm:t>
    </dgm:pt>
    <dgm:pt modelId="{7358D7AE-943D-4E84-837D-43528316F11C}" type="parTrans" cxnId="{CD9CD772-04E0-4F14-9772-D209409E67FA}">
      <dgm:prSet/>
      <dgm:spPr/>
      <dgm:t>
        <a:bodyPr/>
        <a:lstStyle/>
        <a:p>
          <a:endParaRPr lang="en-US"/>
        </a:p>
      </dgm:t>
    </dgm:pt>
    <dgm:pt modelId="{0EFA13A5-49EC-401B-9D71-21F5A01751CC}" type="sibTrans" cxnId="{CD9CD772-04E0-4F14-9772-D209409E67F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5C38382-CCBA-434B-B772-16A84A1BAF3F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</a:t>
          </a:r>
          <a:endParaRPr lang="en-US" sz="800" b="1" dirty="0"/>
        </a:p>
      </dgm:t>
    </dgm:pt>
    <dgm:pt modelId="{C96CAC1A-4D3D-48C9-AC55-3B72BBC1556C}" type="parTrans" cxnId="{2BDF397A-2FD6-4A9F-99E2-C52DB8C96166}">
      <dgm:prSet/>
      <dgm:spPr/>
      <dgm:t>
        <a:bodyPr/>
        <a:lstStyle/>
        <a:p>
          <a:endParaRPr lang="en-US"/>
        </a:p>
      </dgm:t>
    </dgm:pt>
    <dgm:pt modelId="{19106E94-80F4-4E06-91E3-47EC118D63B7}" type="sibTrans" cxnId="{2BDF397A-2FD6-4A9F-99E2-C52DB8C9616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14F6F2E5-FC06-4BA3-86D2-75495A41382A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</a:t>
          </a:r>
          <a:endParaRPr lang="en-US" sz="800" b="1" dirty="0"/>
        </a:p>
      </dgm:t>
    </dgm:pt>
    <dgm:pt modelId="{FFBA8C2C-1177-4131-BC43-816C99F137AF}" type="parTrans" cxnId="{EBEAD5FC-36DF-4275-B40C-3E4EFDEE33EC}">
      <dgm:prSet/>
      <dgm:spPr/>
      <dgm:t>
        <a:bodyPr/>
        <a:lstStyle/>
        <a:p>
          <a:endParaRPr lang="en-US"/>
        </a:p>
      </dgm:t>
    </dgm:pt>
    <dgm:pt modelId="{3E4EAE61-AA88-4C74-8AB9-0D610261F564}" type="sibTrans" cxnId="{EBEAD5FC-36DF-4275-B40C-3E4EFDEE33EC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10F93D3-ADE9-47CC-BEF3-5199485FF7EB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3</a:t>
          </a:r>
          <a:endParaRPr lang="en-US" sz="800" b="1" dirty="0"/>
        </a:p>
      </dgm:t>
    </dgm:pt>
    <dgm:pt modelId="{F920765B-ABA9-4567-AC58-5FD9C888FC43}" type="parTrans" cxnId="{585D3A1A-7F3F-4CC3-805E-65D18D61F10C}">
      <dgm:prSet/>
      <dgm:spPr/>
      <dgm:t>
        <a:bodyPr/>
        <a:lstStyle/>
        <a:p>
          <a:endParaRPr lang="en-US"/>
        </a:p>
      </dgm:t>
    </dgm:pt>
    <dgm:pt modelId="{7672507C-668C-482C-A355-82739B2E8B53}" type="sibTrans" cxnId="{585D3A1A-7F3F-4CC3-805E-65D18D61F10C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18E8F207-8531-4273-9479-E5EFCFE40ABD}">
      <dgm:prSet phldrT="[Text]"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4</a:t>
          </a:r>
          <a:endParaRPr lang="en-US" sz="800" b="1" dirty="0"/>
        </a:p>
      </dgm:t>
    </dgm:pt>
    <dgm:pt modelId="{077B3865-98C1-4672-92D6-B089FBA4FC9E}" type="parTrans" cxnId="{B5F6EF16-CE75-4390-B697-5D56CBE75FAA}">
      <dgm:prSet/>
      <dgm:spPr/>
      <dgm:t>
        <a:bodyPr/>
        <a:lstStyle/>
        <a:p>
          <a:endParaRPr lang="en-US"/>
        </a:p>
      </dgm:t>
    </dgm:pt>
    <dgm:pt modelId="{B8E5A4BB-4C54-4750-97CC-54BAB12A660F}" type="sibTrans" cxnId="{B5F6EF16-CE75-4390-B697-5D56CBE75FA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A4BF7492-3903-4ECD-9038-A09FD7BD80CA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5</a:t>
          </a:r>
          <a:endParaRPr lang="en-US" sz="800" b="1" dirty="0"/>
        </a:p>
      </dgm:t>
    </dgm:pt>
    <dgm:pt modelId="{1309D2AB-940F-4F98-AD74-E690FF827837}" type="parTrans" cxnId="{051EA3CE-C2DA-4113-9E93-8FACA9F499A7}">
      <dgm:prSet/>
      <dgm:spPr/>
      <dgm:t>
        <a:bodyPr/>
        <a:lstStyle/>
        <a:p>
          <a:endParaRPr lang="en-US"/>
        </a:p>
      </dgm:t>
    </dgm:pt>
    <dgm:pt modelId="{E33E21F0-16EA-4279-88F9-DE8200861007}" type="sibTrans" cxnId="{051EA3CE-C2DA-4113-9E93-8FACA9F499A7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B9AB39D-087F-47E9-9F38-19D04DE7CED7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6</a:t>
          </a:r>
          <a:endParaRPr lang="en-US" sz="800" b="1" dirty="0"/>
        </a:p>
      </dgm:t>
    </dgm:pt>
    <dgm:pt modelId="{F139A302-89E3-435F-A466-533F17C5F084}" type="parTrans" cxnId="{A3661C28-1739-45C1-A9D3-6AE03C8BEFA1}">
      <dgm:prSet/>
      <dgm:spPr/>
      <dgm:t>
        <a:bodyPr/>
        <a:lstStyle/>
        <a:p>
          <a:endParaRPr lang="en-US"/>
        </a:p>
      </dgm:t>
    </dgm:pt>
    <dgm:pt modelId="{264D5267-0C8B-4C61-AEA0-43FD588F68F0}" type="sibTrans" cxnId="{A3661C28-1739-45C1-A9D3-6AE03C8BEFA1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A354AEE0-AF97-4089-BE3A-8CDB2B444D78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7</a:t>
          </a:r>
          <a:endParaRPr lang="en-US" sz="800" b="1" dirty="0"/>
        </a:p>
      </dgm:t>
    </dgm:pt>
    <dgm:pt modelId="{C97960C5-3A56-49E0-A4EA-8059C0A37F2E}" type="parTrans" cxnId="{860AE4F5-0370-42DD-89F2-E0B6FF33A713}">
      <dgm:prSet/>
      <dgm:spPr/>
      <dgm:t>
        <a:bodyPr/>
        <a:lstStyle/>
        <a:p>
          <a:endParaRPr lang="en-US"/>
        </a:p>
      </dgm:t>
    </dgm:pt>
    <dgm:pt modelId="{275C5171-8297-41D9-9028-52B75EA26401}" type="sibTrans" cxnId="{860AE4F5-0370-42DD-89F2-E0B6FF33A713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D4086C14-E24F-4FFF-BA3B-8D288A3A73B0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8</a:t>
          </a:r>
          <a:endParaRPr lang="en-US" sz="800" b="1" dirty="0"/>
        </a:p>
      </dgm:t>
    </dgm:pt>
    <dgm:pt modelId="{0F692C10-31C5-4854-9EB4-7E4C79F21BB3}" type="parTrans" cxnId="{721DDACA-4BA8-4FC9-A382-B986E3CCD63F}">
      <dgm:prSet/>
      <dgm:spPr/>
      <dgm:t>
        <a:bodyPr/>
        <a:lstStyle/>
        <a:p>
          <a:endParaRPr lang="en-US"/>
        </a:p>
      </dgm:t>
    </dgm:pt>
    <dgm:pt modelId="{8FB0633B-0CD9-4B88-8533-A5065BB5A31B}" type="sibTrans" cxnId="{721DDACA-4BA8-4FC9-A382-B986E3CCD63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63D07C42-8462-4055-B6EE-9D4A32A4A241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9</a:t>
          </a:r>
          <a:endParaRPr lang="en-US" sz="800" b="1" dirty="0"/>
        </a:p>
      </dgm:t>
    </dgm:pt>
    <dgm:pt modelId="{FA24A98A-77F4-4E20-B8F6-33F9B34E075C}" type="parTrans" cxnId="{870BCD89-F2B5-4915-8512-1148C4933CDA}">
      <dgm:prSet/>
      <dgm:spPr/>
      <dgm:t>
        <a:bodyPr/>
        <a:lstStyle/>
        <a:p>
          <a:endParaRPr lang="en-US"/>
        </a:p>
      </dgm:t>
    </dgm:pt>
    <dgm:pt modelId="{2B39B683-87B0-423F-83E0-99D83B11C10A}" type="sibTrans" cxnId="{870BCD89-F2B5-4915-8512-1148C4933CD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FB3D6CE0-410D-4447-BAA6-49524ED32BB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10</a:t>
          </a:r>
          <a:endParaRPr lang="en-US" sz="800" b="1" dirty="0"/>
        </a:p>
      </dgm:t>
    </dgm:pt>
    <dgm:pt modelId="{75A8789E-2530-46CA-BF1E-E555904351C9}" type="parTrans" cxnId="{0BA2183E-DE2D-4B94-B166-9F8CB8B282BF}">
      <dgm:prSet/>
      <dgm:spPr/>
      <dgm:t>
        <a:bodyPr/>
        <a:lstStyle/>
        <a:p>
          <a:endParaRPr lang="en-US"/>
        </a:p>
      </dgm:t>
    </dgm:pt>
    <dgm:pt modelId="{A13E4628-BE90-403B-ABF7-187935827CE4}" type="sibTrans" cxnId="{0BA2183E-DE2D-4B94-B166-9F8CB8B282B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10C65A22-BB15-4192-8192-E707B2CCE624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11</a:t>
          </a:r>
          <a:endParaRPr lang="en-US" sz="800" b="1" dirty="0"/>
        </a:p>
      </dgm:t>
    </dgm:pt>
    <dgm:pt modelId="{C7C05548-FCDF-477A-B976-1687944F2045}" type="parTrans" cxnId="{765DE124-89CD-466B-BA03-7C994EAF5411}">
      <dgm:prSet/>
      <dgm:spPr/>
      <dgm:t>
        <a:bodyPr/>
        <a:lstStyle/>
        <a:p>
          <a:endParaRPr lang="en-US"/>
        </a:p>
      </dgm:t>
    </dgm:pt>
    <dgm:pt modelId="{90B8FA8B-FD2B-4805-AFB2-3BD7BF9EF553}" type="sibTrans" cxnId="{765DE124-89CD-466B-BA03-7C994EAF5411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417743A-EAA4-42B2-9B3A-6399848695E1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12</a:t>
          </a:r>
          <a:endParaRPr lang="en-US" sz="800" b="1" dirty="0"/>
        </a:p>
      </dgm:t>
    </dgm:pt>
    <dgm:pt modelId="{4EB3D25D-AFA5-4461-8331-9AE820314215}" type="parTrans" cxnId="{EFD3039A-302B-45C2-81E4-E950B41891B8}">
      <dgm:prSet/>
      <dgm:spPr/>
      <dgm:t>
        <a:bodyPr/>
        <a:lstStyle/>
        <a:p>
          <a:endParaRPr lang="en-US"/>
        </a:p>
      </dgm:t>
    </dgm:pt>
    <dgm:pt modelId="{9F7E7C11-C6DC-475F-8A79-E74CD8B544D2}" type="sibTrans" cxnId="{EFD3039A-302B-45C2-81E4-E950B41891B8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5EF8FBEA-4359-4164-9035-D29A62A46C13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13</a:t>
          </a:r>
          <a:endParaRPr lang="en-US" sz="800" b="1" dirty="0"/>
        </a:p>
      </dgm:t>
    </dgm:pt>
    <dgm:pt modelId="{0459B9A5-6639-4BDC-A2DE-7D25EB518388}" type="parTrans" cxnId="{ACB5A791-A001-4B3C-9C2D-54E7E2F605C6}">
      <dgm:prSet/>
      <dgm:spPr/>
      <dgm:t>
        <a:bodyPr/>
        <a:lstStyle/>
        <a:p>
          <a:endParaRPr lang="en-US"/>
        </a:p>
      </dgm:t>
    </dgm:pt>
    <dgm:pt modelId="{E25599C6-18F2-4CCF-BEBA-0BC1F3742AA1}" type="sibTrans" cxnId="{ACB5A791-A001-4B3C-9C2D-54E7E2F605C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671905A7-80B4-4D60-ABA2-E08DC43AD463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14</a:t>
          </a:r>
          <a:endParaRPr lang="en-US" sz="800" b="1" dirty="0"/>
        </a:p>
      </dgm:t>
    </dgm:pt>
    <dgm:pt modelId="{CCAFAD76-86EC-4C6B-99F5-E64A439D2B66}" type="parTrans" cxnId="{99A42EE8-EE64-4BD7-B337-586265888009}">
      <dgm:prSet/>
      <dgm:spPr/>
      <dgm:t>
        <a:bodyPr/>
        <a:lstStyle/>
        <a:p>
          <a:endParaRPr lang="en-US"/>
        </a:p>
      </dgm:t>
    </dgm:pt>
    <dgm:pt modelId="{BF3AC565-F55A-4C10-B3AC-900F2CC93FD9}" type="sibTrans" cxnId="{99A42EE8-EE64-4BD7-B337-586265888009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4607660B-C63C-4C0E-A84C-6941E7EE7684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15</a:t>
          </a:r>
          <a:endParaRPr lang="en-US" sz="800" b="1" dirty="0"/>
        </a:p>
      </dgm:t>
    </dgm:pt>
    <dgm:pt modelId="{FCF12DBF-DADF-41AB-89DD-B7E3F994C426}" type="parTrans" cxnId="{ED908F15-E1EF-414E-9E14-211829D1AED4}">
      <dgm:prSet/>
      <dgm:spPr/>
      <dgm:t>
        <a:bodyPr/>
        <a:lstStyle/>
        <a:p>
          <a:endParaRPr lang="en-US"/>
        </a:p>
      </dgm:t>
    </dgm:pt>
    <dgm:pt modelId="{4ED351E9-BD91-474C-AF3F-11B9E44EE923}" type="sibTrans" cxnId="{ED908F15-E1EF-414E-9E14-211829D1AED4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9DB3AC8D-A959-49CD-90B4-3EF16AF98CBA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16</a:t>
          </a:r>
          <a:endParaRPr lang="en-US" sz="800" b="1" dirty="0"/>
        </a:p>
      </dgm:t>
    </dgm:pt>
    <dgm:pt modelId="{F70A4F12-A59C-4733-ADE9-D7591E56888C}" type="parTrans" cxnId="{76C9A4A7-FFD7-4B44-9ADD-3D9BAF73935A}">
      <dgm:prSet/>
      <dgm:spPr/>
      <dgm:t>
        <a:bodyPr/>
        <a:lstStyle/>
        <a:p>
          <a:endParaRPr lang="en-US"/>
        </a:p>
      </dgm:t>
    </dgm:pt>
    <dgm:pt modelId="{2539B6C2-AEB0-4628-BC4D-804ABBCD6E42}" type="sibTrans" cxnId="{76C9A4A7-FFD7-4B44-9ADD-3D9BAF73935A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E2FA8B5D-3B9C-4B19-91B3-B2BF49CA727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17</a:t>
          </a:r>
          <a:endParaRPr lang="en-US" sz="800" b="1" dirty="0"/>
        </a:p>
      </dgm:t>
    </dgm:pt>
    <dgm:pt modelId="{D4EBE624-BF03-4EE2-87EB-A8275F0C2721}" type="parTrans" cxnId="{B80DD062-E6E6-4C99-B31E-510667A3D2F9}">
      <dgm:prSet/>
      <dgm:spPr/>
      <dgm:t>
        <a:bodyPr/>
        <a:lstStyle/>
        <a:p>
          <a:endParaRPr lang="en-US"/>
        </a:p>
      </dgm:t>
    </dgm:pt>
    <dgm:pt modelId="{6FF1BD24-AF32-4928-AB1B-7BD63C55AABE}" type="sibTrans" cxnId="{B80DD062-E6E6-4C99-B31E-510667A3D2F9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54147FD-D8DD-4082-AB85-4B7C28B5424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18</a:t>
          </a:r>
          <a:endParaRPr lang="en-US" sz="800" b="1" dirty="0"/>
        </a:p>
      </dgm:t>
    </dgm:pt>
    <dgm:pt modelId="{9645292C-7EDB-46AA-AB31-423F65F3159C}" type="parTrans" cxnId="{DC6DDC16-BA18-4203-B59D-D7F4483941E1}">
      <dgm:prSet/>
      <dgm:spPr/>
      <dgm:t>
        <a:bodyPr/>
        <a:lstStyle/>
        <a:p>
          <a:endParaRPr lang="en-US"/>
        </a:p>
      </dgm:t>
    </dgm:pt>
    <dgm:pt modelId="{EC136309-DCF1-4681-B4D7-8C075E350A8C}" type="sibTrans" cxnId="{DC6DDC16-BA18-4203-B59D-D7F4483941E1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CD1C1B79-6BCE-4481-A57F-46A2BB641DCD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19</a:t>
          </a:r>
          <a:endParaRPr lang="en-US" sz="800" b="1" dirty="0"/>
        </a:p>
      </dgm:t>
    </dgm:pt>
    <dgm:pt modelId="{B6CA8D8D-46AE-435B-80B0-4A08F2F64B99}" type="parTrans" cxnId="{091D651B-06E9-4F61-B61F-7277D22DE02B}">
      <dgm:prSet/>
      <dgm:spPr/>
      <dgm:t>
        <a:bodyPr/>
        <a:lstStyle/>
        <a:p>
          <a:endParaRPr lang="en-US"/>
        </a:p>
      </dgm:t>
    </dgm:pt>
    <dgm:pt modelId="{372391EA-5213-4594-BCB4-B4CC8892CD3B}" type="sibTrans" cxnId="{091D651B-06E9-4F61-B61F-7277D22DE02B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F08541C3-DDA5-4278-B83A-6319631560D1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20</a:t>
          </a:r>
          <a:endParaRPr lang="en-US" sz="800" b="1" dirty="0"/>
        </a:p>
      </dgm:t>
    </dgm:pt>
    <dgm:pt modelId="{7D5E5ACF-3783-42FD-8E5A-4115C2CFDBC9}" type="parTrans" cxnId="{8B7E50EC-F572-48FF-B912-502B035D8ED7}">
      <dgm:prSet/>
      <dgm:spPr/>
      <dgm:t>
        <a:bodyPr/>
        <a:lstStyle/>
        <a:p>
          <a:endParaRPr lang="en-US"/>
        </a:p>
      </dgm:t>
    </dgm:pt>
    <dgm:pt modelId="{008C9215-D437-416B-8CE4-67C7629F3F08}" type="sibTrans" cxnId="{8B7E50EC-F572-48FF-B912-502B035D8ED7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F40FC19-6F1C-4752-825C-CBFE4A053413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21</a:t>
          </a:r>
          <a:endParaRPr lang="en-US" sz="800" b="1" dirty="0"/>
        </a:p>
      </dgm:t>
    </dgm:pt>
    <dgm:pt modelId="{F7618F74-3748-49F8-87B7-DB0438AB33DD}" type="parTrans" cxnId="{D5C7122B-EB88-4A36-9FA7-572B2981FC8F}">
      <dgm:prSet/>
      <dgm:spPr/>
      <dgm:t>
        <a:bodyPr/>
        <a:lstStyle/>
        <a:p>
          <a:endParaRPr lang="en-US"/>
        </a:p>
      </dgm:t>
    </dgm:pt>
    <dgm:pt modelId="{D04EAE0C-9569-40F0-8C39-5BDF32B4ACE1}" type="sibTrans" cxnId="{D5C7122B-EB88-4A36-9FA7-572B2981FC8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98750095-5911-4CD8-9D15-420E3FA6FE76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22</a:t>
          </a:r>
          <a:endParaRPr lang="en-US" sz="800" b="1" dirty="0"/>
        </a:p>
      </dgm:t>
    </dgm:pt>
    <dgm:pt modelId="{8784812B-5479-4197-BCB6-D941E5932D0D}" type="parTrans" cxnId="{AA5F82A8-B7D4-4E43-8A25-B7D6CC7DB10F}">
      <dgm:prSet/>
      <dgm:spPr/>
      <dgm:t>
        <a:bodyPr/>
        <a:lstStyle/>
        <a:p>
          <a:endParaRPr lang="en-US"/>
        </a:p>
      </dgm:t>
    </dgm:pt>
    <dgm:pt modelId="{D9AECA04-14FC-43AC-9EFA-04532F763BCE}" type="sibTrans" cxnId="{AA5F82A8-B7D4-4E43-8A25-B7D6CC7DB10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7440ECE0-6360-4524-8DF8-061F163ED907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23</a:t>
          </a:r>
          <a:endParaRPr lang="en-US" sz="800" b="1" dirty="0"/>
        </a:p>
      </dgm:t>
    </dgm:pt>
    <dgm:pt modelId="{E84802B5-7DBD-46EE-A0E9-C27926058E8C}" type="parTrans" cxnId="{9CD6FB89-613D-4C3D-9778-E449564F97DE}">
      <dgm:prSet/>
      <dgm:spPr/>
      <dgm:t>
        <a:bodyPr/>
        <a:lstStyle/>
        <a:p>
          <a:endParaRPr lang="en-US"/>
        </a:p>
      </dgm:t>
    </dgm:pt>
    <dgm:pt modelId="{1063E7B8-310C-49A3-AC25-18550F5D8806}" type="sibTrans" cxnId="{9CD6FB89-613D-4C3D-9778-E449564F97DE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7EB9FF20-6E1C-47A7-9165-DBFF6F2F568F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24</a:t>
          </a:r>
          <a:endParaRPr lang="en-US" sz="800" b="1" dirty="0"/>
        </a:p>
      </dgm:t>
    </dgm:pt>
    <dgm:pt modelId="{F484A514-4971-4CCC-BBAF-EE1799E7A68A}" type="parTrans" cxnId="{90F3D615-F0E8-4DAE-A49A-B2E87D3F0506}">
      <dgm:prSet/>
      <dgm:spPr/>
      <dgm:t>
        <a:bodyPr/>
        <a:lstStyle/>
        <a:p>
          <a:endParaRPr lang="en-US"/>
        </a:p>
      </dgm:t>
    </dgm:pt>
    <dgm:pt modelId="{A2F63E1C-37F5-4C51-832A-12AD546A2ABB}" type="sibTrans" cxnId="{90F3D615-F0E8-4DAE-A49A-B2E87D3F050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9E0FF09-7EFC-4A97-899E-9A0029D79D4E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25</a:t>
          </a:r>
          <a:endParaRPr lang="en-US" sz="800" b="1" dirty="0"/>
        </a:p>
      </dgm:t>
    </dgm:pt>
    <dgm:pt modelId="{B0EDEF6E-B8C4-4562-B483-A7D1E9E1D7F9}" type="parTrans" cxnId="{7C90790E-EC71-43DD-B89E-0F9AEFB0F41F}">
      <dgm:prSet/>
      <dgm:spPr/>
      <dgm:t>
        <a:bodyPr/>
        <a:lstStyle/>
        <a:p>
          <a:endParaRPr lang="en-US"/>
        </a:p>
      </dgm:t>
    </dgm:pt>
    <dgm:pt modelId="{AE5A24FF-BDE8-4173-81DA-BAEEBA4AECBF}" type="sibTrans" cxnId="{7C90790E-EC71-43DD-B89E-0F9AEFB0F41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3D486AB4-629B-46CD-8898-4E3A6B35D8B7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26</a:t>
          </a:r>
          <a:endParaRPr lang="en-US" sz="800" b="1" dirty="0"/>
        </a:p>
      </dgm:t>
    </dgm:pt>
    <dgm:pt modelId="{8944D8A4-5C6D-4AFB-BEEB-22B7B2C7E5B0}" type="parTrans" cxnId="{75B122F4-69D1-4116-A23A-0204ACB8A246}">
      <dgm:prSet/>
      <dgm:spPr/>
      <dgm:t>
        <a:bodyPr/>
        <a:lstStyle/>
        <a:p>
          <a:endParaRPr lang="en-US"/>
        </a:p>
      </dgm:t>
    </dgm:pt>
    <dgm:pt modelId="{FB456136-CBEB-430B-982E-9AE6B26D825D}" type="sibTrans" cxnId="{75B122F4-69D1-4116-A23A-0204ACB8A246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319C854-AEDA-407A-A002-8E1619959A0B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27</a:t>
          </a:r>
          <a:endParaRPr lang="en-US" sz="800" b="1" dirty="0"/>
        </a:p>
      </dgm:t>
    </dgm:pt>
    <dgm:pt modelId="{436436CE-2B8C-459A-A12C-CF33C269607B}" type="parTrans" cxnId="{09A97C8D-C37E-48CA-87B1-4D71613E1AEF}">
      <dgm:prSet/>
      <dgm:spPr/>
      <dgm:t>
        <a:bodyPr/>
        <a:lstStyle/>
        <a:p>
          <a:endParaRPr lang="en-US"/>
        </a:p>
      </dgm:t>
    </dgm:pt>
    <dgm:pt modelId="{68CAA840-684A-4C25-BF4B-9DF14E64B7DA}" type="sibTrans" cxnId="{09A97C8D-C37E-48CA-87B1-4D71613E1AEF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073840EC-FE62-4158-B6B9-DFF0662ABD2D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28</a:t>
          </a:r>
          <a:endParaRPr lang="en-US" sz="800" b="1" dirty="0"/>
        </a:p>
      </dgm:t>
    </dgm:pt>
    <dgm:pt modelId="{A435E7AA-3C6E-43F7-8007-560A9583AF2A}" type="parTrans" cxnId="{0B3E3947-06B3-4474-8FAD-DCAE07505DF7}">
      <dgm:prSet/>
      <dgm:spPr/>
      <dgm:t>
        <a:bodyPr/>
        <a:lstStyle/>
        <a:p>
          <a:endParaRPr lang="en-US"/>
        </a:p>
      </dgm:t>
    </dgm:pt>
    <dgm:pt modelId="{694B7638-080A-44F0-B0EE-9FE14CF9B1D2}" type="sibTrans" cxnId="{0B3E3947-06B3-4474-8FAD-DCAE07505DF7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BB231AF3-227B-49BA-ADE0-5507DE225A2C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29</a:t>
          </a:r>
          <a:endParaRPr lang="en-US" sz="800" b="1" dirty="0"/>
        </a:p>
      </dgm:t>
    </dgm:pt>
    <dgm:pt modelId="{89627796-E5C0-42D9-8AF0-F8C007860B48}" type="parTrans" cxnId="{242073C1-5CE8-447F-976B-AE5BD001A8F3}">
      <dgm:prSet/>
      <dgm:spPr/>
      <dgm:t>
        <a:bodyPr/>
        <a:lstStyle/>
        <a:p>
          <a:endParaRPr lang="en-US"/>
        </a:p>
      </dgm:t>
    </dgm:pt>
    <dgm:pt modelId="{704A3533-0631-4125-A9C1-4AADEB087C0D}" type="sibTrans" cxnId="{242073C1-5CE8-447F-976B-AE5BD001A8F3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02897AF4-D27A-4B9F-A24B-5ADC8BD7A3FF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30</a:t>
          </a:r>
          <a:endParaRPr lang="en-US" sz="800" b="1" dirty="0"/>
        </a:p>
      </dgm:t>
    </dgm:pt>
    <dgm:pt modelId="{37B837B6-A931-4501-858F-7301EB7B6D79}" type="parTrans" cxnId="{1DFB09CF-B7BD-4FE8-9C21-16AAC6F4E570}">
      <dgm:prSet/>
      <dgm:spPr/>
      <dgm:t>
        <a:bodyPr/>
        <a:lstStyle/>
        <a:p>
          <a:endParaRPr lang="en-US"/>
        </a:p>
      </dgm:t>
    </dgm:pt>
    <dgm:pt modelId="{1BAC16CC-FE24-4F62-9A60-D35B11AB3ECD}" type="sibTrans" cxnId="{1DFB09CF-B7BD-4FE8-9C21-16AAC6F4E570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0D3B98BD-473C-403A-ABBE-60D3008E1C84}">
      <dgm:prSet custT="1"/>
      <dgm:spPr>
        <a:noFill/>
        <a:ln>
          <a:noFill/>
        </a:ln>
      </dgm:spPr>
      <dgm:t>
        <a:bodyPr/>
        <a:lstStyle/>
        <a:p>
          <a:r>
            <a:rPr lang="en-US" sz="800" b="1" dirty="0" smtClean="0"/>
            <a:t>31</a:t>
          </a:r>
          <a:endParaRPr lang="en-US" sz="800" b="1" dirty="0"/>
        </a:p>
      </dgm:t>
    </dgm:pt>
    <dgm:pt modelId="{6543C120-BF51-4DD5-8463-EA28C4683CA2}" type="parTrans" cxnId="{D72FE60D-5F6B-49BA-B85F-1E1468110772}">
      <dgm:prSet/>
      <dgm:spPr/>
      <dgm:t>
        <a:bodyPr/>
        <a:lstStyle/>
        <a:p>
          <a:endParaRPr lang="en-US"/>
        </a:p>
      </dgm:t>
    </dgm:pt>
    <dgm:pt modelId="{285EA4D4-65A3-4D77-84AA-2BB6390E566B}" type="sibTrans" cxnId="{D72FE60D-5F6B-49BA-B85F-1E1468110772}">
      <dgm:prSet/>
      <dgm:spPr>
        <a:noFill/>
        <a:ln>
          <a:noFill/>
        </a:ln>
      </dgm:spPr>
      <dgm:t>
        <a:bodyPr/>
        <a:lstStyle/>
        <a:p>
          <a:endParaRPr lang="en-US" sz="800" b="1"/>
        </a:p>
      </dgm:t>
    </dgm:pt>
    <dgm:pt modelId="{9908863E-6DC3-471C-939F-3B6EF8B66E7A}" type="pres">
      <dgm:prSet presAssocID="{384D84EC-7BE8-4340-BBB1-C7DF696209B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6230B2-5B12-4D9A-B86F-9AACAED85509}" type="pres">
      <dgm:prSet presAssocID="{96510C12-15F4-4BFF-96FB-79D34F24629C}" presName="node" presStyleLbl="node1" presStyleIdx="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4CEE5-C81A-4D07-982B-E5E9C34FDF18}" type="pres">
      <dgm:prSet presAssocID="{96510C12-15F4-4BFF-96FB-79D34F24629C}" presName="spNode" presStyleCnt="0"/>
      <dgm:spPr/>
    </dgm:pt>
    <dgm:pt modelId="{0BB81F9C-0C9F-430C-B23A-145D0DF0A579}" type="pres">
      <dgm:prSet presAssocID="{0EFA13A5-49EC-401B-9D71-21F5A01751CC}" presName="sibTrans" presStyleLbl="sibTrans1D1" presStyleIdx="0" presStyleCnt="32"/>
      <dgm:spPr/>
      <dgm:t>
        <a:bodyPr/>
        <a:lstStyle/>
        <a:p>
          <a:endParaRPr lang="en-US"/>
        </a:p>
      </dgm:t>
    </dgm:pt>
    <dgm:pt modelId="{9B73B8F3-909F-465B-BDD5-BEFBCB09D9CA}" type="pres">
      <dgm:prSet presAssocID="{35C38382-CCBA-434B-B772-16A84A1BAF3F}" presName="node" presStyleLbl="node1" presStyleIdx="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A57A6-ACBF-4F5D-83B0-F1764C331443}" type="pres">
      <dgm:prSet presAssocID="{35C38382-CCBA-434B-B772-16A84A1BAF3F}" presName="spNode" presStyleCnt="0"/>
      <dgm:spPr/>
    </dgm:pt>
    <dgm:pt modelId="{26CB584E-659E-46DE-9DED-B28E32103163}" type="pres">
      <dgm:prSet presAssocID="{19106E94-80F4-4E06-91E3-47EC118D63B7}" presName="sibTrans" presStyleLbl="sibTrans1D1" presStyleIdx="1" presStyleCnt="32"/>
      <dgm:spPr/>
      <dgm:t>
        <a:bodyPr/>
        <a:lstStyle/>
        <a:p>
          <a:endParaRPr lang="en-US"/>
        </a:p>
      </dgm:t>
    </dgm:pt>
    <dgm:pt modelId="{B4A46BF6-734F-4FEF-B5AF-4A780D7AFC94}" type="pres">
      <dgm:prSet presAssocID="{14F6F2E5-FC06-4BA3-86D2-75495A41382A}" presName="node" presStyleLbl="node1" presStyleIdx="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F3C99-75AD-47D3-AC9B-483A1A248AA9}" type="pres">
      <dgm:prSet presAssocID="{14F6F2E5-FC06-4BA3-86D2-75495A41382A}" presName="spNode" presStyleCnt="0"/>
      <dgm:spPr/>
    </dgm:pt>
    <dgm:pt modelId="{CF674462-9E6D-4638-8E53-82FEE2542208}" type="pres">
      <dgm:prSet presAssocID="{3E4EAE61-AA88-4C74-8AB9-0D610261F564}" presName="sibTrans" presStyleLbl="sibTrans1D1" presStyleIdx="2" presStyleCnt="32"/>
      <dgm:spPr/>
      <dgm:t>
        <a:bodyPr/>
        <a:lstStyle/>
        <a:p>
          <a:endParaRPr lang="en-US"/>
        </a:p>
      </dgm:t>
    </dgm:pt>
    <dgm:pt modelId="{0405C807-856C-4080-B701-6F057FB3255C}" type="pres">
      <dgm:prSet presAssocID="{B10F93D3-ADE9-47CC-BEF3-5199485FF7EB}" presName="node" presStyleLbl="node1" presStyleIdx="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4BC6E-A3C9-472C-B2B2-1BB38C711D7C}" type="pres">
      <dgm:prSet presAssocID="{B10F93D3-ADE9-47CC-BEF3-5199485FF7EB}" presName="spNode" presStyleCnt="0"/>
      <dgm:spPr/>
    </dgm:pt>
    <dgm:pt modelId="{408CE02C-CAFE-44A7-BC52-35A7C96779BA}" type="pres">
      <dgm:prSet presAssocID="{7672507C-668C-482C-A355-82739B2E8B53}" presName="sibTrans" presStyleLbl="sibTrans1D1" presStyleIdx="3" presStyleCnt="32"/>
      <dgm:spPr/>
      <dgm:t>
        <a:bodyPr/>
        <a:lstStyle/>
        <a:p>
          <a:endParaRPr lang="en-US"/>
        </a:p>
      </dgm:t>
    </dgm:pt>
    <dgm:pt modelId="{8E32F725-F5CF-4708-BCBD-5A02FD48104A}" type="pres">
      <dgm:prSet presAssocID="{18E8F207-8531-4273-9479-E5EFCFE40ABD}" presName="node" presStyleLbl="node1" presStyleIdx="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3538A-DBE5-4F75-83CE-F03876AAE100}" type="pres">
      <dgm:prSet presAssocID="{18E8F207-8531-4273-9479-E5EFCFE40ABD}" presName="spNode" presStyleCnt="0"/>
      <dgm:spPr/>
    </dgm:pt>
    <dgm:pt modelId="{C982C973-F3E2-4D08-A214-1AC9146CC6A2}" type="pres">
      <dgm:prSet presAssocID="{B8E5A4BB-4C54-4750-97CC-54BAB12A660F}" presName="sibTrans" presStyleLbl="sibTrans1D1" presStyleIdx="4" presStyleCnt="32"/>
      <dgm:spPr/>
      <dgm:t>
        <a:bodyPr/>
        <a:lstStyle/>
        <a:p>
          <a:endParaRPr lang="en-US"/>
        </a:p>
      </dgm:t>
    </dgm:pt>
    <dgm:pt modelId="{729E3AC1-B9D4-4959-A0EB-BE11128DEAA9}" type="pres">
      <dgm:prSet presAssocID="{A4BF7492-3903-4ECD-9038-A09FD7BD80CA}" presName="node" presStyleLbl="node1" presStyleIdx="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FC6D1-5A1F-429E-B13F-65F0F0D1C392}" type="pres">
      <dgm:prSet presAssocID="{A4BF7492-3903-4ECD-9038-A09FD7BD80CA}" presName="spNode" presStyleCnt="0"/>
      <dgm:spPr/>
    </dgm:pt>
    <dgm:pt modelId="{001C6FC1-E0C4-42A4-8179-3AD5F83327E0}" type="pres">
      <dgm:prSet presAssocID="{E33E21F0-16EA-4279-88F9-DE8200861007}" presName="sibTrans" presStyleLbl="sibTrans1D1" presStyleIdx="5" presStyleCnt="32"/>
      <dgm:spPr/>
      <dgm:t>
        <a:bodyPr/>
        <a:lstStyle/>
        <a:p>
          <a:endParaRPr lang="en-US"/>
        </a:p>
      </dgm:t>
    </dgm:pt>
    <dgm:pt modelId="{019776E2-1133-4ED6-8D98-10D1AC9B2A4B}" type="pres">
      <dgm:prSet presAssocID="{3B9AB39D-087F-47E9-9F38-19D04DE7CED7}" presName="node" presStyleLbl="node1" presStyleIdx="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7C11D-4C42-40E4-B83D-01EDFD5644ED}" type="pres">
      <dgm:prSet presAssocID="{3B9AB39D-087F-47E9-9F38-19D04DE7CED7}" presName="spNode" presStyleCnt="0"/>
      <dgm:spPr/>
    </dgm:pt>
    <dgm:pt modelId="{972C5C4C-B9BC-4062-A9BD-54D85D3EA5E2}" type="pres">
      <dgm:prSet presAssocID="{264D5267-0C8B-4C61-AEA0-43FD588F68F0}" presName="sibTrans" presStyleLbl="sibTrans1D1" presStyleIdx="6" presStyleCnt="32"/>
      <dgm:spPr/>
      <dgm:t>
        <a:bodyPr/>
        <a:lstStyle/>
        <a:p>
          <a:endParaRPr lang="en-US"/>
        </a:p>
      </dgm:t>
    </dgm:pt>
    <dgm:pt modelId="{B49DFE79-F7B6-4ADF-A73E-BB4E674EA42F}" type="pres">
      <dgm:prSet presAssocID="{A354AEE0-AF97-4089-BE3A-8CDB2B444D78}" presName="node" presStyleLbl="node1" presStyleIdx="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7B4C5-4278-471F-A6B9-A3336C7C5047}" type="pres">
      <dgm:prSet presAssocID="{A354AEE0-AF97-4089-BE3A-8CDB2B444D78}" presName="spNode" presStyleCnt="0"/>
      <dgm:spPr/>
    </dgm:pt>
    <dgm:pt modelId="{2B9CBE80-07DF-4C77-B766-D4DEE2DBE25D}" type="pres">
      <dgm:prSet presAssocID="{275C5171-8297-41D9-9028-52B75EA26401}" presName="sibTrans" presStyleLbl="sibTrans1D1" presStyleIdx="7" presStyleCnt="32"/>
      <dgm:spPr/>
      <dgm:t>
        <a:bodyPr/>
        <a:lstStyle/>
        <a:p>
          <a:endParaRPr lang="en-US"/>
        </a:p>
      </dgm:t>
    </dgm:pt>
    <dgm:pt modelId="{D57F4092-DD99-490A-92C0-7A2BBDC98160}" type="pres">
      <dgm:prSet presAssocID="{D4086C14-E24F-4FFF-BA3B-8D288A3A73B0}" presName="node" presStyleLbl="node1" presStyleIdx="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54A98-0636-4A92-8867-202DB338613F}" type="pres">
      <dgm:prSet presAssocID="{D4086C14-E24F-4FFF-BA3B-8D288A3A73B0}" presName="spNode" presStyleCnt="0"/>
      <dgm:spPr/>
    </dgm:pt>
    <dgm:pt modelId="{9F6E8CF0-CE60-4A57-89D7-338DCECD051C}" type="pres">
      <dgm:prSet presAssocID="{8FB0633B-0CD9-4B88-8533-A5065BB5A31B}" presName="sibTrans" presStyleLbl="sibTrans1D1" presStyleIdx="8" presStyleCnt="32"/>
      <dgm:spPr/>
      <dgm:t>
        <a:bodyPr/>
        <a:lstStyle/>
        <a:p>
          <a:endParaRPr lang="en-US"/>
        </a:p>
      </dgm:t>
    </dgm:pt>
    <dgm:pt modelId="{F4A10D42-9D7A-4A99-965A-F4E3A2750FE9}" type="pres">
      <dgm:prSet presAssocID="{63D07C42-8462-4055-B6EE-9D4A32A4A241}" presName="node" presStyleLbl="node1" presStyleIdx="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3C2F5-78BE-4758-9444-A373B9BCEF1D}" type="pres">
      <dgm:prSet presAssocID="{63D07C42-8462-4055-B6EE-9D4A32A4A241}" presName="spNode" presStyleCnt="0"/>
      <dgm:spPr/>
    </dgm:pt>
    <dgm:pt modelId="{D6A0C3B3-289E-4B07-B283-1B70FF761BF1}" type="pres">
      <dgm:prSet presAssocID="{2B39B683-87B0-423F-83E0-99D83B11C10A}" presName="sibTrans" presStyleLbl="sibTrans1D1" presStyleIdx="9" presStyleCnt="32"/>
      <dgm:spPr/>
      <dgm:t>
        <a:bodyPr/>
        <a:lstStyle/>
        <a:p>
          <a:endParaRPr lang="en-US"/>
        </a:p>
      </dgm:t>
    </dgm:pt>
    <dgm:pt modelId="{50D930D3-CBE0-45EB-BA8E-52881F8D2837}" type="pres">
      <dgm:prSet presAssocID="{FB3D6CE0-410D-4447-BAA6-49524ED32BBC}" presName="node" presStyleLbl="node1" presStyleIdx="1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F7956-B641-466E-BDE3-134EFA8E4FE4}" type="pres">
      <dgm:prSet presAssocID="{FB3D6CE0-410D-4447-BAA6-49524ED32BBC}" presName="spNode" presStyleCnt="0"/>
      <dgm:spPr/>
    </dgm:pt>
    <dgm:pt modelId="{3E258159-1230-4786-B104-E2B55BDB3F6D}" type="pres">
      <dgm:prSet presAssocID="{A13E4628-BE90-403B-ABF7-187935827CE4}" presName="sibTrans" presStyleLbl="sibTrans1D1" presStyleIdx="10" presStyleCnt="32"/>
      <dgm:spPr/>
      <dgm:t>
        <a:bodyPr/>
        <a:lstStyle/>
        <a:p>
          <a:endParaRPr lang="en-US"/>
        </a:p>
      </dgm:t>
    </dgm:pt>
    <dgm:pt modelId="{5D3BE906-BF51-4B9C-BD19-0E8CE87C4CC4}" type="pres">
      <dgm:prSet presAssocID="{10C65A22-BB15-4192-8192-E707B2CCE624}" presName="node" presStyleLbl="node1" presStyleIdx="1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63338-BB01-4EBD-9D65-2D45A085728A}" type="pres">
      <dgm:prSet presAssocID="{10C65A22-BB15-4192-8192-E707B2CCE624}" presName="spNode" presStyleCnt="0"/>
      <dgm:spPr/>
    </dgm:pt>
    <dgm:pt modelId="{956A8D34-16B4-42F0-8AA4-B1A0A95850A9}" type="pres">
      <dgm:prSet presAssocID="{90B8FA8B-FD2B-4805-AFB2-3BD7BF9EF553}" presName="sibTrans" presStyleLbl="sibTrans1D1" presStyleIdx="11" presStyleCnt="32"/>
      <dgm:spPr/>
      <dgm:t>
        <a:bodyPr/>
        <a:lstStyle/>
        <a:p>
          <a:endParaRPr lang="en-US"/>
        </a:p>
      </dgm:t>
    </dgm:pt>
    <dgm:pt modelId="{C721A329-8EB7-4E31-B6B6-3F801569B006}" type="pres">
      <dgm:prSet presAssocID="{B417743A-EAA4-42B2-9B3A-6399848695E1}" presName="node" presStyleLbl="node1" presStyleIdx="1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3CB07-C100-4209-8DCD-FC72AECF494F}" type="pres">
      <dgm:prSet presAssocID="{B417743A-EAA4-42B2-9B3A-6399848695E1}" presName="spNode" presStyleCnt="0"/>
      <dgm:spPr/>
    </dgm:pt>
    <dgm:pt modelId="{951985B3-9EFC-47B3-9204-6FFF35976F6D}" type="pres">
      <dgm:prSet presAssocID="{9F7E7C11-C6DC-475F-8A79-E74CD8B544D2}" presName="sibTrans" presStyleLbl="sibTrans1D1" presStyleIdx="12" presStyleCnt="32"/>
      <dgm:spPr/>
      <dgm:t>
        <a:bodyPr/>
        <a:lstStyle/>
        <a:p>
          <a:endParaRPr lang="en-US"/>
        </a:p>
      </dgm:t>
    </dgm:pt>
    <dgm:pt modelId="{CFA9D1FA-0B83-4D84-ADF7-4B9F9DAB7AD4}" type="pres">
      <dgm:prSet presAssocID="{5EF8FBEA-4359-4164-9035-D29A62A46C13}" presName="node" presStyleLbl="node1" presStyleIdx="1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4ABCD-D1B6-4D76-B948-B0D214B081EA}" type="pres">
      <dgm:prSet presAssocID="{5EF8FBEA-4359-4164-9035-D29A62A46C13}" presName="spNode" presStyleCnt="0"/>
      <dgm:spPr/>
    </dgm:pt>
    <dgm:pt modelId="{0A0BDD93-C417-4B29-8ED2-B69FEBAE2674}" type="pres">
      <dgm:prSet presAssocID="{E25599C6-18F2-4CCF-BEBA-0BC1F3742AA1}" presName="sibTrans" presStyleLbl="sibTrans1D1" presStyleIdx="13" presStyleCnt="32"/>
      <dgm:spPr/>
      <dgm:t>
        <a:bodyPr/>
        <a:lstStyle/>
        <a:p>
          <a:endParaRPr lang="en-US"/>
        </a:p>
      </dgm:t>
    </dgm:pt>
    <dgm:pt modelId="{F1B201CD-12CD-4A08-A857-5EF5B2D1472E}" type="pres">
      <dgm:prSet presAssocID="{671905A7-80B4-4D60-ABA2-E08DC43AD463}" presName="node" presStyleLbl="node1" presStyleIdx="1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AADC6-4576-46E3-8C4E-0D165CF9B5C8}" type="pres">
      <dgm:prSet presAssocID="{671905A7-80B4-4D60-ABA2-E08DC43AD463}" presName="spNode" presStyleCnt="0"/>
      <dgm:spPr/>
    </dgm:pt>
    <dgm:pt modelId="{0114A42C-FE11-4055-903C-22B12243CAB1}" type="pres">
      <dgm:prSet presAssocID="{BF3AC565-F55A-4C10-B3AC-900F2CC93FD9}" presName="sibTrans" presStyleLbl="sibTrans1D1" presStyleIdx="14" presStyleCnt="32"/>
      <dgm:spPr/>
      <dgm:t>
        <a:bodyPr/>
        <a:lstStyle/>
        <a:p>
          <a:endParaRPr lang="en-US"/>
        </a:p>
      </dgm:t>
    </dgm:pt>
    <dgm:pt modelId="{1A246A7A-D8F9-4980-B62B-4607EE67F520}" type="pres">
      <dgm:prSet presAssocID="{4607660B-C63C-4C0E-A84C-6941E7EE7684}" presName="node" presStyleLbl="node1" presStyleIdx="1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9A501-D1E6-4C20-9F95-9BD3116C05F3}" type="pres">
      <dgm:prSet presAssocID="{4607660B-C63C-4C0E-A84C-6941E7EE7684}" presName="spNode" presStyleCnt="0"/>
      <dgm:spPr/>
    </dgm:pt>
    <dgm:pt modelId="{ECF43BEC-F042-4708-BC07-AB3BC7E6033A}" type="pres">
      <dgm:prSet presAssocID="{4ED351E9-BD91-474C-AF3F-11B9E44EE923}" presName="sibTrans" presStyleLbl="sibTrans1D1" presStyleIdx="15" presStyleCnt="32"/>
      <dgm:spPr/>
      <dgm:t>
        <a:bodyPr/>
        <a:lstStyle/>
        <a:p>
          <a:endParaRPr lang="en-US"/>
        </a:p>
      </dgm:t>
    </dgm:pt>
    <dgm:pt modelId="{EDEB38A3-8497-4DFC-B58F-4F54DE434BC6}" type="pres">
      <dgm:prSet presAssocID="{9DB3AC8D-A959-49CD-90B4-3EF16AF98CBA}" presName="node" presStyleLbl="node1" presStyleIdx="1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49497-42E5-4D9E-A536-56CB0F652337}" type="pres">
      <dgm:prSet presAssocID="{9DB3AC8D-A959-49CD-90B4-3EF16AF98CBA}" presName="spNode" presStyleCnt="0"/>
      <dgm:spPr/>
    </dgm:pt>
    <dgm:pt modelId="{DBCA0D6A-EEB8-489B-8A6D-50E7263F3EFB}" type="pres">
      <dgm:prSet presAssocID="{2539B6C2-AEB0-4628-BC4D-804ABBCD6E42}" presName="sibTrans" presStyleLbl="sibTrans1D1" presStyleIdx="16" presStyleCnt="32"/>
      <dgm:spPr/>
      <dgm:t>
        <a:bodyPr/>
        <a:lstStyle/>
        <a:p>
          <a:endParaRPr lang="en-US"/>
        </a:p>
      </dgm:t>
    </dgm:pt>
    <dgm:pt modelId="{51504663-45C5-4A33-A29B-16BCB4507954}" type="pres">
      <dgm:prSet presAssocID="{E2FA8B5D-3B9C-4B19-91B3-B2BF49CA727C}" presName="node" presStyleLbl="node1" presStyleIdx="1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A3785-8C8C-4807-B821-5454543DA591}" type="pres">
      <dgm:prSet presAssocID="{E2FA8B5D-3B9C-4B19-91B3-B2BF49CA727C}" presName="spNode" presStyleCnt="0"/>
      <dgm:spPr/>
    </dgm:pt>
    <dgm:pt modelId="{DA9E8ED1-76BA-4966-9536-5497B3AA8E61}" type="pres">
      <dgm:prSet presAssocID="{6FF1BD24-AF32-4928-AB1B-7BD63C55AABE}" presName="sibTrans" presStyleLbl="sibTrans1D1" presStyleIdx="17" presStyleCnt="32"/>
      <dgm:spPr/>
      <dgm:t>
        <a:bodyPr/>
        <a:lstStyle/>
        <a:p>
          <a:endParaRPr lang="en-US"/>
        </a:p>
      </dgm:t>
    </dgm:pt>
    <dgm:pt modelId="{6F5889A4-5884-42AA-80DA-BA0DA9C76B5C}" type="pres">
      <dgm:prSet presAssocID="{354147FD-D8DD-4082-AB85-4B7C28B5424C}" presName="node" presStyleLbl="node1" presStyleIdx="1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8C484-8EF7-4BB4-BB74-2929BABFBBC5}" type="pres">
      <dgm:prSet presAssocID="{354147FD-D8DD-4082-AB85-4B7C28B5424C}" presName="spNode" presStyleCnt="0"/>
      <dgm:spPr/>
    </dgm:pt>
    <dgm:pt modelId="{B87B41E7-A047-441A-B293-6D49006BFE28}" type="pres">
      <dgm:prSet presAssocID="{EC136309-DCF1-4681-B4D7-8C075E350A8C}" presName="sibTrans" presStyleLbl="sibTrans1D1" presStyleIdx="18" presStyleCnt="32"/>
      <dgm:spPr/>
      <dgm:t>
        <a:bodyPr/>
        <a:lstStyle/>
        <a:p>
          <a:endParaRPr lang="en-US"/>
        </a:p>
      </dgm:t>
    </dgm:pt>
    <dgm:pt modelId="{D89EB024-13D8-4ED4-93C9-0B3B34C0A6AA}" type="pres">
      <dgm:prSet presAssocID="{CD1C1B79-6BCE-4481-A57F-46A2BB641DCD}" presName="node" presStyleLbl="node1" presStyleIdx="1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8C686-401F-4573-9C78-8C8F1D270CFC}" type="pres">
      <dgm:prSet presAssocID="{CD1C1B79-6BCE-4481-A57F-46A2BB641DCD}" presName="spNode" presStyleCnt="0"/>
      <dgm:spPr/>
    </dgm:pt>
    <dgm:pt modelId="{10C31E91-E021-4063-9016-DCBA2868E3FA}" type="pres">
      <dgm:prSet presAssocID="{372391EA-5213-4594-BCB4-B4CC8892CD3B}" presName="sibTrans" presStyleLbl="sibTrans1D1" presStyleIdx="19" presStyleCnt="32"/>
      <dgm:spPr/>
      <dgm:t>
        <a:bodyPr/>
        <a:lstStyle/>
        <a:p>
          <a:endParaRPr lang="en-US"/>
        </a:p>
      </dgm:t>
    </dgm:pt>
    <dgm:pt modelId="{12B87931-039A-42D3-B214-05B4169336DD}" type="pres">
      <dgm:prSet presAssocID="{F08541C3-DDA5-4278-B83A-6319631560D1}" presName="node" presStyleLbl="node1" presStyleIdx="2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FF6DB-C117-4447-BCC6-190BD205D147}" type="pres">
      <dgm:prSet presAssocID="{F08541C3-DDA5-4278-B83A-6319631560D1}" presName="spNode" presStyleCnt="0"/>
      <dgm:spPr/>
    </dgm:pt>
    <dgm:pt modelId="{8C72B3BF-1E9A-4FF9-9A69-95F74F989E8C}" type="pres">
      <dgm:prSet presAssocID="{008C9215-D437-416B-8CE4-67C7629F3F08}" presName="sibTrans" presStyleLbl="sibTrans1D1" presStyleIdx="20" presStyleCnt="32"/>
      <dgm:spPr/>
      <dgm:t>
        <a:bodyPr/>
        <a:lstStyle/>
        <a:p>
          <a:endParaRPr lang="en-US"/>
        </a:p>
      </dgm:t>
    </dgm:pt>
    <dgm:pt modelId="{8996FC49-F7CC-46BE-8B87-C4B6C5CC9C47}" type="pres">
      <dgm:prSet presAssocID="{BF40FC19-6F1C-4752-825C-CBFE4A053413}" presName="node" presStyleLbl="node1" presStyleIdx="2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FBFFC-5B72-4C8C-A03A-FAA4C4ABC3BE}" type="pres">
      <dgm:prSet presAssocID="{BF40FC19-6F1C-4752-825C-CBFE4A053413}" presName="spNode" presStyleCnt="0"/>
      <dgm:spPr/>
    </dgm:pt>
    <dgm:pt modelId="{5CA0DA70-19B9-4F66-9422-749A9E8C28D8}" type="pres">
      <dgm:prSet presAssocID="{D04EAE0C-9569-40F0-8C39-5BDF32B4ACE1}" presName="sibTrans" presStyleLbl="sibTrans1D1" presStyleIdx="21" presStyleCnt="32"/>
      <dgm:spPr/>
      <dgm:t>
        <a:bodyPr/>
        <a:lstStyle/>
        <a:p>
          <a:endParaRPr lang="en-US"/>
        </a:p>
      </dgm:t>
    </dgm:pt>
    <dgm:pt modelId="{D75685AB-6CD7-434A-8C3D-ABFA09E3464A}" type="pres">
      <dgm:prSet presAssocID="{98750095-5911-4CD8-9D15-420E3FA6FE76}" presName="node" presStyleLbl="node1" presStyleIdx="2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BB1BF-A8DB-43C4-B98B-57807BC957BC}" type="pres">
      <dgm:prSet presAssocID="{98750095-5911-4CD8-9D15-420E3FA6FE76}" presName="spNode" presStyleCnt="0"/>
      <dgm:spPr/>
    </dgm:pt>
    <dgm:pt modelId="{D2718FBD-169E-4467-9720-64136FD50DEE}" type="pres">
      <dgm:prSet presAssocID="{D9AECA04-14FC-43AC-9EFA-04532F763BCE}" presName="sibTrans" presStyleLbl="sibTrans1D1" presStyleIdx="22" presStyleCnt="32"/>
      <dgm:spPr/>
      <dgm:t>
        <a:bodyPr/>
        <a:lstStyle/>
        <a:p>
          <a:endParaRPr lang="en-US"/>
        </a:p>
      </dgm:t>
    </dgm:pt>
    <dgm:pt modelId="{2ECBA74D-A075-480D-A991-319592557321}" type="pres">
      <dgm:prSet presAssocID="{7440ECE0-6360-4524-8DF8-061F163ED907}" presName="node" presStyleLbl="node1" presStyleIdx="2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097BF0-97DC-488B-B53A-C66B03715247}" type="pres">
      <dgm:prSet presAssocID="{7440ECE0-6360-4524-8DF8-061F163ED907}" presName="spNode" presStyleCnt="0"/>
      <dgm:spPr/>
    </dgm:pt>
    <dgm:pt modelId="{D7709E3A-230F-4761-88E1-5DA89D43B049}" type="pres">
      <dgm:prSet presAssocID="{1063E7B8-310C-49A3-AC25-18550F5D8806}" presName="sibTrans" presStyleLbl="sibTrans1D1" presStyleIdx="23" presStyleCnt="32"/>
      <dgm:spPr/>
      <dgm:t>
        <a:bodyPr/>
        <a:lstStyle/>
        <a:p>
          <a:endParaRPr lang="en-US"/>
        </a:p>
      </dgm:t>
    </dgm:pt>
    <dgm:pt modelId="{51194A90-D1E2-4F3E-BD60-311629EC48D0}" type="pres">
      <dgm:prSet presAssocID="{7EB9FF20-6E1C-47A7-9165-DBFF6F2F568F}" presName="node" presStyleLbl="node1" presStyleIdx="2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D1344-3FB5-415F-9A2C-5D66955B0EAD}" type="pres">
      <dgm:prSet presAssocID="{7EB9FF20-6E1C-47A7-9165-DBFF6F2F568F}" presName="spNode" presStyleCnt="0"/>
      <dgm:spPr/>
    </dgm:pt>
    <dgm:pt modelId="{BF253A75-6AF6-4E4B-8227-59107A50D17B}" type="pres">
      <dgm:prSet presAssocID="{A2F63E1C-37F5-4C51-832A-12AD546A2ABB}" presName="sibTrans" presStyleLbl="sibTrans1D1" presStyleIdx="24" presStyleCnt="32"/>
      <dgm:spPr/>
      <dgm:t>
        <a:bodyPr/>
        <a:lstStyle/>
        <a:p>
          <a:endParaRPr lang="en-US"/>
        </a:p>
      </dgm:t>
    </dgm:pt>
    <dgm:pt modelId="{4F950AB6-359F-437B-819F-378328FBD34F}" type="pres">
      <dgm:prSet presAssocID="{B9E0FF09-7EFC-4A97-899E-9A0029D79D4E}" presName="node" presStyleLbl="node1" presStyleIdx="2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B4F1C-6B30-4B6C-9347-51E806EF575E}" type="pres">
      <dgm:prSet presAssocID="{B9E0FF09-7EFC-4A97-899E-9A0029D79D4E}" presName="spNode" presStyleCnt="0"/>
      <dgm:spPr/>
    </dgm:pt>
    <dgm:pt modelId="{9CC588F1-8369-4DD5-8822-674DE4264338}" type="pres">
      <dgm:prSet presAssocID="{AE5A24FF-BDE8-4173-81DA-BAEEBA4AECBF}" presName="sibTrans" presStyleLbl="sibTrans1D1" presStyleIdx="25" presStyleCnt="32"/>
      <dgm:spPr/>
      <dgm:t>
        <a:bodyPr/>
        <a:lstStyle/>
        <a:p>
          <a:endParaRPr lang="en-US"/>
        </a:p>
      </dgm:t>
    </dgm:pt>
    <dgm:pt modelId="{E125F4FE-8600-4129-B6AE-B802A2D0E749}" type="pres">
      <dgm:prSet presAssocID="{3D486AB4-629B-46CD-8898-4E3A6B35D8B7}" presName="node" presStyleLbl="node1" presStyleIdx="2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D71DA-AE4A-4DCE-9698-3EEF3B875D99}" type="pres">
      <dgm:prSet presAssocID="{3D486AB4-629B-46CD-8898-4E3A6B35D8B7}" presName="spNode" presStyleCnt="0"/>
      <dgm:spPr/>
    </dgm:pt>
    <dgm:pt modelId="{197CE3DD-F2DB-44F4-A4DF-29C4B6DADBE5}" type="pres">
      <dgm:prSet presAssocID="{FB456136-CBEB-430B-982E-9AE6B26D825D}" presName="sibTrans" presStyleLbl="sibTrans1D1" presStyleIdx="26" presStyleCnt="32"/>
      <dgm:spPr/>
      <dgm:t>
        <a:bodyPr/>
        <a:lstStyle/>
        <a:p>
          <a:endParaRPr lang="en-US"/>
        </a:p>
      </dgm:t>
    </dgm:pt>
    <dgm:pt modelId="{51A680F7-477E-40F6-90CA-CB04A3C37AB4}" type="pres">
      <dgm:prSet presAssocID="{B319C854-AEDA-407A-A002-8E1619959A0B}" presName="node" presStyleLbl="node1" presStyleIdx="2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5A08-663C-49DB-8EA6-7D34EDA04055}" type="pres">
      <dgm:prSet presAssocID="{B319C854-AEDA-407A-A002-8E1619959A0B}" presName="spNode" presStyleCnt="0"/>
      <dgm:spPr/>
    </dgm:pt>
    <dgm:pt modelId="{ACF2C99D-6B7D-4B53-9FC4-93CC35D18EF1}" type="pres">
      <dgm:prSet presAssocID="{68CAA840-684A-4C25-BF4B-9DF14E64B7DA}" presName="sibTrans" presStyleLbl="sibTrans1D1" presStyleIdx="27" presStyleCnt="32"/>
      <dgm:spPr/>
      <dgm:t>
        <a:bodyPr/>
        <a:lstStyle/>
        <a:p>
          <a:endParaRPr lang="en-US"/>
        </a:p>
      </dgm:t>
    </dgm:pt>
    <dgm:pt modelId="{B196D7C0-4A38-4051-B3B2-820C98EE5D09}" type="pres">
      <dgm:prSet presAssocID="{073840EC-FE62-4158-B6B9-DFF0662ABD2D}" presName="node" presStyleLbl="node1" presStyleIdx="2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1B60C-4E80-4851-92DB-E81D6211E3CA}" type="pres">
      <dgm:prSet presAssocID="{073840EC-FE62-4158-B6B9-DFF0662ABD2D}" presName="spNode" presStyleCnt="0"/>
      <dgm:spPr/>
    </dgm:pt>
    <dgm:pt modelId="{37B75106-9A83-442A-ACF8-BA1922CF09A8}" type="pres">
      <dgm:prSet presAssocID="{694B7638-080A-44F0-B0EE-9FE14CF9B1D2}" presName="sibTrans" presStyleLbl="sibTrans1D1" presStyleIdx="28" presStyleCnt="32"/>
      <dgm:spPr/>
      <dgm:t>
        <a:bodyPr/>
        <a:lstStyle/>
        <a:p>
          <a:endParaRPr lang="en-US"/>
        </a:p>
      </dgm:t>
    </dgm:pt>
    <dgm:pt modelId="{ED480940-1960-4F8F-97DF-69F77118EF86}" type="pres">
      <dgm:prSet presAssocID="{BB231AF3-227B-49BA-ADE0-5507DE225A2C}" presName="node" presStyleLbl="node1" presStyleIdx="2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2CA63-EAAC-4DC7-B356-F57565C8926B}" type="pres">
      <dgm:prSet presAssocID="{BB231AF3-227B-49BA-ADE0-5507DE225A2C}" presName="spNode" presStyleCnt="0"/>
      <dgm:spPr/>
    </dgm:pt>
    <dgm:pt modelId="{C559B9C7-63F3-4AC0-9C63-17871FDC40DB}" type="pres">
      <dgm:prSet presAssocID="{704A3533-0631-4125-A9C1-4AADEB087C0D}" presName="sibTrans" presStyleLbl="sibTrans1D1" presStyleIdx="29" presStyleCnt="32"/>
      <dgm:spPr/>
      <dgm:t>
        <a:bodyPr/>
        <a:lstStyle/>
        <a:p>
          <a:endParaRPr lang="en-US"/>
        </a:p>
      </dgm:t>
    </dgm:pt>
    <dgm:pt modelId="{339D0438-1C84-4E8B-85D5-E8F6BF1CA3AD}" type="pres">
      <dgm:prSet presAssocID="{02897AF4-D27A-4B9F-A24B-5ADC8BD7A3FF}" presName="node" presStyleLbl="node1" presStyleIdx="3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3C166-D2E8-4AEB-8FFF-FE37783BAB37}" type="pres">
      <dgm:prSet presAssocID="{02897AF4-D27A-4B9F-A24B-5ADC8BD7A3FF}" presName="spNode" presStyleCnt="0"/>
      <dgm:spPr/>
    </dgm:pt>
    <dgm:pt modelId="{894265B8-5070-41CA-8D87-3B5E2281BE1D}" type="pres">
      <dgm:prSet presAssocID="{1BAC16CC-FE24-4F62-9A60-D35B11AB3ECD}" presName="sibTrans" presStyleLbl="sibTrans1D1" presStyleIdx="30" presStyleCnt="32"/>
      <dgm:spPr/>
      <dgm:t>
        <a:bodyPr/>
        <a:lstStyle/>
        <a:p>
          <a:endParaRPr lang="en-US"/>
        </a:p>
      </dgm:t>
    </dgm:pt>
    <dgm:pt modelId="{46A5D0E3-9F06-44F7-8223-ED9214B7A495}" type="pres">
      <dgm:prSet presAssocID="{0D3B98BD-473C-403A-ABBE-60D3008E1C84}" presName="node" presStyleLbl="node1" presStyleIdx="3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5036E-F4D4-4DE5-9A8E-2A1599E0100D}" type="pres">
      <dgm:prSet presAssocID="{0D3B98BD-473C-403A-ABBE-60D3008E1C84}" presName="spNode" presStyleCnt="0"/>
      <dgm:spPr/>
    </dgm:pt>
    <dgm:pt modelId="{63D636B4-591B-4B0E-B33B-6C2509F7A669}" type="pres">
      <dgm:prSet presAssocID="{285EA4D4-65A3-4D77-84AA-2BB6390E566B}" presName="sibTrans" presStyleLbl="sibTrans1D1" presStyleIdx="31" presStyleCnt="32"/>
      <dgm:spPr/>
      <dgm:t>
        <a:bodyPr/>
        <a:lstStyle/>
        <a:p>
          <a:endParaRPr lang="en-US"/>
        </a:p>
      </dgm:t>
    </dgm:pt>
  </dgm:ptLst>
  <dgm:cxnLst>
    <dgm:cxn modelId="{BA07E4A0-E2FA-4DA4-B549-63AFDAE04ACA}" type="presOf" srcId="{14F6F2E5-FC06-4BA3-86D2-75495A41382A}" destId="{B4A46BF6-734F-4FEF-B5AF-4A780D7AFC94}" srcOrd="0" destOrd="0" presId="urn:microsoft.com/office/officeart/2005/8/layout/cycle6"/>
    <dgm:cxn modelId="{5293550F-7C37-4920-BC47-C5505B24F385}" type="presOf" srcId="{F08541C3-DDA5-4278-B83A-6319631560D1}" destId="{12B87931-039A-42D3-B214-05B4169336DD}" srcOrd="0" destOrd="0" presId="urn:microsoft.com/office/officeart/2005/8/layout/cycle6"/>
    <dgm:cxn modelId="{99A42EE8-EE64-4BD7-B337-586265888009}" srcId="{384D84EC-7BE8-4340-BBB1-C7DF696209BF}" destId="{671905A7-80B4-4D60-ABA2-E08DC43AD463}" srcOrd="14" destOrd="0" parTransId="{CCAFAD76-86EC-4C6B-99F5-E64A439D2B66}" sibTransId="{BF3AC565-F55A-4C10-B3AC-900F2CC93FD9}"/>
    <dgm:cxn modelId="{6F184680-5266-4D37-98C4-52D386A79DCA}" type="presOf" srcId="{A2F63E1C-37F5-4C51-832A-12AD546A2ABB}" destId="{BF253A75-6AF6-4E4B-8227-59107A50D17B}" srcOrd="0" destOrd="0" presId="urn:microsoft.com/office/officeart/2005/8/layout/cycle6"/>
    <dgm:cxn modelId="{091D651B-06E9-4F61-B61F-7277D22DE02B}" srcId="{384D84EC-7BE8-4340-BBB1-C7DF696209BF}" destId="{CD1C1B79-6BCE-4481-A57F-46A2BB641DCD}" srcOrd="19" destOrd="0" parTransId="{B6CA8D8D-46AE-435B-80B0-4A08F2F64B99}" sibTransId="{372391EA-5213-4594-BCB4-B4CC8892CD3B}"/>
    <dgm:cxn modelId="{7C90790E-EC71-43DD-B89E-0F9AEFB0F41F}" srcId="{384D84EC-7BE8-4340-BBB1-C7DF696209BF}" destId="{B9E0FF09-7EFC-4A97-899E-9A0029D79D4E}" srcOrd="25" destOrd="0" parTransId="{B0EDEF6E-B8C4-4562-B483-A7D1E9E1D7F9}" sibTransId="{AE5A24FF-BDE8-4173-81DA-BAEEBA4AECBF}"/>
    <dgm:cxn modelId="{E1408047-6772-448F-96A4-A02CE9451FBA}" type="presOf" srcId="{2B39B683-87B0-423F-83E0-99D83B11C10A}" destId="{D6A0C3B3-289E-4B07-B283-1B70FF761BF1}" srcOrd="0" destOrd="0" presId="urn:microsoft.com/office/officeart/2005/8/layout/cycle6"/>
    <dgm:cxn modelId="{860AE4F5-0370-42DD-89F2-E0B6FF33A713}" srcId="{384D84EC-7BE8-4340-BBB1-C7DF696209BF}" destId="{A354AEE0-AF97-4089-BE3A-8CDB2B444D78}" srcOrd="7" destOrd="0" parTransId="{C97960C5-3A56-49E0-A4EA-8059C0A37F2E}" sibTransId="{275C5171-8297-41D9-9028-52B75EA26401}"/>
    <dgm:cxn modelId="{3A6D430D-CF7F-4B99-9B02-E3BB1B2B026F}" type="presOf" srcId="{264D5267-0C8B-4C61-AEA0-43FD588F68F0}" destId="{972C5C4C-B9BC-4062-A9BD-54D85D3EA5E2}" srcOrd="0" destOrd="0" presId="urn:microsoft.com/office/officeart/2005/8/layout/cycle6"/>
    <dgm:cxn modelId="{328479D9-346A-4E4D-AB71-C141FAC73608}" type="presOf" srcId="{704A3533-0631-4125-A9C1-4AADEB087C0D}" destId="{C559B9C7-63F3-4AC0-9C63-17871FDC40DB}" srcOrd="0" destOrd="0" presId="urn:microsoft.com/office/officeart/2005/8/layout/cycle6"/>
    <dgm:cxn modelId="{D5C7122B-EB88-4A36-9FA7-572B2981FC8F}" srcId="{384D84EC-7BE8-4340-BBB1-C7DF696209BF}" destId="{BF40FC19-6F1C-4752-825C-CBFE4A053413}" srcOrd="21" destOrd="0" parTransId="{F7618F74-3748-49F8-87B7-DB0438AB33DD}" sibTransId="{D04EAE0C-9569-40F0-8C39-5BDF32B4ACE1}"/>
    <dgm:cxn modelId="{5698340F-DDD7-4A30-9E2E-E0A54064573F}" type="presOf" srcId="{FB3D6CE0-410D-4447-BAA6-49524ED32BBC}" destId="{50D930D3-CBE0-45EB-BA8E-52881F8D2837}" srcOrd="0" destOrd="0" presId="urn:microsoft.com/office/officeart/2005/8/layout/cycle6"/>
    <dgm:cxn modelId="{CC99BC11-1042-456A-BC23-F9E256113C47}" type="presOf" srcId="{D4086C14-E24F-4FFF-BA3B-8D288A3A73B0}" destId="{D57F4092-DD99-490A-92C0-7A2BBDC98160}" srcOrd="0" destOrd="0" presId="urn:microsoft.com/office/officeart/2005/8/layout/cycle6"/>
    <dgm:cxn modelId="{721DDACA-4BA8-4FC9-A382-B986E3CCD63F}" srcId="{384D84EC-7BE8-4340-BBB1-C7DF696209BF}" destId="{D4086C14-E24F-4FFF-BA3B-8D288A3A73B0}" srcOrd="8" destOrd="0" parTransId="{0F692C10-31C5-4854-9EB4-7E4C79F21BB3}" sibTransId="{8FB0633B-0CD9-4B88-8533-A5065BB5A31B}"/>
    <dgm:cxn modelId="{B114D0A4-5FE9-4810-BF59-CC4D0D8DB25B}" type="presOf" srcId="{35C38382-CCBA-434B-B772-16A84A1BAF3F}" destId="{9B73B8F3-909F-465B-BDD5-BEFBCB09D9CA}" srcOrd="0" destOrd="0" presId="urn:microsoft.com/office/officeart/2005/8/layout/cycle6"/>
    <dgm:cxn modelId="{EBEAD5FC-36DF-4275-B40C-3E4EFDEE33EC}" srcId="{384D84EC-7BE8-4340-BBB1-C7DF696209BF}" destId="{14F6F2E5-FC06-4BA3-86D2-75495A41382A}" srcOrd="2" destOrd="0" parTransId="{FFBA8C2C-1177-4131-BC43-816C99F137AF}" sibTransId="{3E4EAE61-AA88-4C74-8AB9-0D610261F564}"/>
    <dgm:cxn modelId="{0B3E3947-06B3-4474-8FAD-DCAE07505DF7}" srcId="{384D84EC-7BE8-4340-BBB1-C7DF696209BF}" destId="{073840EC-FE62-4158-B6B9-DFF0662ABD2D}" srcOrd="28" destOrd="0" parTransId="{A435E7AA-3C6E-43F7-8007-560A9583AF2A}" sibTransId="{694B7638-080A-44F0-B0EE-9FE14CF9B1D2}"/>
    <dgm:cxn modelId="{CDC51319-EBF4-42DE-839B-00C1A35E7250}" type="presOf" srcId="{B10F93D3-ADE9-47CC-BEF3-5199485FF7EB}" destId="{0405C807-856C-4080-B701-6F057FB3255C}" srcOrd="0" destOrd="0" presId="urn:microsoft.com/office/officeart/2005/8/layout/cycle6"/>
    <dgm:cxn modelId="{59B14514-4858-4A9F-8F7A-5C1C77F81A50}" type="presOf" srcId="{96510C12-15F4-4BFF-96FB-79D34F24629C}" destId="{7D6230B2-5B12-4D9A-B86F-9AACAED85509}" srcOrd="0" destOrd="0" presId="urn:microsoft.com/office/officeart/2005/8/layout/cycle6"/>
    <dgm:cxn modelId="{870BCD89-F2B5-4915-8512-1148C4933CDA}" srcId="{384D84EC-7BE8-4340-BBB1-C7DF696209BF}" destId="{63D07C42-8462-4055-B6EE-9D4A32A4A241}" srcOrd="9" destOrd="0" parTransId="{FA24A98A-77F4-4E20-B8F6-33F9B34E075C}" sibTransId="{2B39B683-87B0-423F-83E0-99D83B11C10A}"/>
    <dgm:cxn modelId="{6C01BF8E-E82B-469D-A6F5-F27BB144A6D8}" type="presOf" srcId="{90B8FA8B-FD2B-4805-AFB2-3BD7BF9EF553}" destId="{956A8D34-16B4-42F0-8AA4-B1A0A95850A9}" srcOrd="0" destOrd="0" presId="urn:microsoft.com/office/officeart/2005/8/layout/cycle6"/>
    <dgm:cxn modelId="{7CA00003-30D9-4759-ABB2-69730ECA4FB3}" type="presOf" srcId="{372391EA-5213-4594-BCB4-B4CC8892CD3B}" destId="{10C31E91-E021-4063-9016-DCBA2868E3FA}" srcOrd="0" destOrd="0" presId="urn:microsoft.com/office/officeart/2005/8/layout/cycle6"/>
    <dgm:cxn modelId="{585D3A1A-7F3F-4CC3-805E-65D18D61F10C}" srcId="{384D84EC-7BE8-4340-BBB1-C7DF696209BF}" destId="{B10F93D3-ADE9-47CC-BEF3-5199485FF7EB}" srcOrd="3" destOrd="0" parTransId="{F920765B-ABA9-4567-AC58-5FD9C888FC43}" sibTransId="{7672507C-668C-482C-A355-82739B2E8B53}"/>
    <dgm:cxn modelId="{BFA0DFB5-5DB9-42EB-B29F-788DCE109F30}" type="presOf" srcId="{2539B6C2-AEB0-4628-BC4D-804ABBCD6E42}" destId="{DBCA0D6A-EEB8-489B-8A6D-50E7263F3EFB}" srcOrd="0" destOrd="0" presId="urn:microsoft.com/office/officeart/2005/8/layout/cycle6"/>
    <dgm:cxn modelId="{A3661C28-1739-45C1-A9D3-6AE03C8BEFA1}" srcId="{384D84EC-7BE8-4340-BBB1-C7DF696209BF}" destId="{3B9AB39D-087F-47E9-9F38-19D04DE7CED7}" srcOrd="6" destOrd="0" parTransId="{F139A302-89E3-435F-A466-533F17C5F084}" sibTransId="{264D5267-0C8B-4C61-AEA0-43FD588F68F0}"/>
    <dgm:cxn modelId="{7C2E50CC-795F-4113-AF4E-9D7D3A82C34B}" type="presOf" srcId="{7672507C-668C-482C-A355-82739B2E8B53}" destId="{408CE02C-CAFE-44A7-BC52-35A7C96779BA}" srcOrd="0" destOrd="0" presId="urn:microsoft.com/office/officeart/2005/8/layout/cycle6"/>
    <dgm:cxn modelId="{051EA3CE-C2DA-4113-9E93-8FACA9F499A7}" srcId="{384D84EC-7BE8-4340-BBB1-C7DF696209BF}" destId="{A4BF7492-3903-4ECD-9038-A09FD7BD80CA}" srcOrd="5" destOrd="0" parTransId="{1309D2AB-940F-4F98-AD74-E690FF827837}" sibTransId="{E33E21F0-16EA-4279-88F9-DE8200861007}"/>
    <dgm:cxn modelId="{895B9B15-54E4-420E-82B8-E21EB62A9570}" type="presOf" srcId="{9DB3AC8D-A959-49CD-90B4-3EF16AF98CBA}" destId="{EDEB38A3-8497-4DFC-B58F-4F54DE434BC6}" srcOrd="0" destOrd="0" presId="urn:microsoft.com/office/officeart/2005/8/layout/cycle6"/>
    <dgm:cxn modelId="{7D701B47-C791-4CD0-8094-E1E52523F165}" type="presOf" srcId="{0EFA13A5-49EC-401B-9D71-21F5A01751CC}" destId="{0BB81F9C-0C9F-430C-B23A-145D0DF0A579}" srcOrd="0" destOrd="0" presId="urn:microsoft.com/office/officeart/2005/8/layout/cycle6"/>
    <dgm:cxn modelId="{A8B628DF-7BE8-40D9-9650-A55DED2150B3}" type="presOf" srcId="{98750095-5911-4CD8-9D15-420E3FA6FE76}" destId="{D75685AB-6CD7-434A-8C3D-ABFA09E3464A}" srcOrd="0" destOrd="0" presId="urn:microsoft.com/office/officeart/2005/8/layout/cycle6"/>
    <dgm:cxn modelId="{75B122F4-69D1-4116-A23A-0204ACB8A246}" srcId="{384D84EC-7BE8-4340-BBB1-C7DF696209BF}" destId="{3D486AB4-629B-46CD-8898-4E3A6B35D8B7}" srcOrd="26" destOrd="0" parTransId="{8944D8A4-5C6D-4AFB-BEEB-22B7B2C7E5B0}" sibTransId="{FB456136-CBEB-430B-982E-9AE6B26D825D}"/>
    <dgm:cxn modelId="{DEBDE82A-ABE6-48FA-A6CA-E09407C531C0}" type="presOf" srcId="{A354AEE0-AF97-4089-BE3A-8CDB2B444D78}" destId="{B49DFE79-F7B6-4ADF-A73E-BB4E674EA42F}" srcOrd="0" destOrd="0" presId="urn:microsoft.com/office/officeart/2005/8/layout/cycle6"/>
    <dgm:cxn modelId="{E2F757B4-A9E3-40AB-BD7C-2B749AF5E9C1}" type="presOf" srcId="{1BAC16CC-FE24-4F62-9A60-D35B11AB3ECD}" destId="{894265B8-5070-41CA-8D87-3B5E2281BE1D}" srcOrd="0" destOrd="0" presId="urn:microsoft.com/office/officeart/2005/8/layout/cycle6"/>
    <dgm:cxn modelId="{F558A3FF-F879-41A1-B37A-D9613263B43D}" type="presOf" srcId="{275C5171-8297-41D9-9028-52B75EA26401}" destId="{2B9CBE80-07DF-4C77-B766-D4DEE2DBE25D}" srcOrd="0" destOrd="0" presId="urn:microsoft.com/office/officeart/2005/8/layout/cycle6"/>
    <dgm:cxn modelId="{B5F6EF16-CE75-4390-B697-5D56CBE75FAA}" srcId="{384D84EC-7BE8-4340-BBB1-C7DF696209BF}" destId="{18E8F207-8531-4273-9479-E5EFCFE40ABD}" srcOrd="4" destOrd="0" parTransId="{077B3865-98C1-4672-92D6-B089FBA4FC9E}" sibTransId="{B8E5A4BB-4C54-4750-97CC-54BAB12A660F}"/>
    <dgm:cxn modelId="{A651594D-B238-40D9-923E-0701F302A28D}" type="presOf" srcId="{BF3AC565-F55A-4C10-B3AC-900F2CC93FD9}" destId="{0114A42C-FE11-4055-903C-22B12243CAB1}" srcOrd="0" destOrd="0" presId="urn:microsoft.com/office/officeart/2005/8/layout/cycle6"/>
    <dgm:cxn modelId="{90F3D615-F0E8-4DAE-A49A-B2E87D3F0506}" srcId="{384D84EC-7BE8-4340-BBB1-C7DF696209BF}" destId="{7EB9FF20-6E1C-47A7-9165-DBFF6F2F568F}" srcOrd="24" destOrd="0" parTransId="{F484A514-4971-4CCC-BBAF-EE1799E7A68A}" sibTransId="{A2F63E1C-37F5-4C51-832A-12AD546A2ABB}"/>
    <dgm:cxn modelId="{8F564D30-3D5C-47B3-8542-D20CF0BE1402}" type="presOf" srcId="{6FF1BD24-AF32-4928-AB1B-7BD63C55AABE}" destId="{DA9E8ED1-76BA-4966-9536-5497B3AA8E61}" srcOrd="0" destOrd="0" presId="urn:microsoft.com/office/officeart/2005/8/layout/cycle6"/>
    <dgm:cxn modelId="{CD9CD772-04E0-4F14-9772-D209409E67FA}" srcId="{384D84EC-7BE8-4340-BBB1-C7DF696209BF}" destId="{96510C12-15F4-4BFF-96FB-79D34F24629C}" srcOrd="0" destOrd="0" parTransId="{7358D7AE-943D-4E84-837D-43528316F11C}" sibTransId="{0EFA13A5-49EC-401B-9D71-21F5A01751CC}"/>
    <dgm:cxn modelId="{D72FE60D-5F6B-49BA-B85F-1E1468110772}" srcId="{384D84EC-7BE8-4340-BBB1-C7DF696209BF}" destId="{0D3B98BD-473C-403A-ABBE-60D3008E1C84}" srcOrd="31" destOrd="0" parTransId="{6543C120-BF51-4DD5-8463-EA28C4683CA2}" sibTransId="{285EA4D4-65A3-4D77-84AA-2BB6390E566B}"/>
    <dgm:cxn modelId="{8B7E50EC-F572-48FF-B912-502B035D8ED7}" srcId="{384D84EC-7BE8-4340-BBB1-C7DF696209BF}" destId="{F08541C3-DDA5-4278-B83A-6319631560D1}" srcOrd="20" destOrd="0" parTransId="{7D5E5ACF-3783-42FD-8E5A-4115C2CFDBC9}" sibTransId="{008C9215-D437-416B-8CE4-67C7629F3F08}"/>
    <dgm:cxn modelId="{5CF0ADA8-CC4C-41E7-8271-B4656D47CAAD}" type="presOf" srcId="{68CAA840-684A-4C25-BF4B-9DF14E64B7DA}" destId="{ACF2C99D-6B7D-4B53-9FC4-93CC35D18EF1}" srcOrd="0" destOrd="0" presId="urn:microsoft.com/office/officeart/2005/8/layout/cycle6"/>
    <dgm:cxn modelId="{1DFB09CF-B7BD-4FE8-9C21-16AAC6F4E570}" srcId="{384D84EC-7BE8-4340-BBB1-C7DF696209BF}" destId="{02897AF4-D27A-4B9F-A24B-5ADC8BD7A3FF}" srcOrd="30" destOrd="0" parTransId="{37B837B6-A931-4501-858F-7301EB7B6D79}" sibTransId="{1BAC16CC-FE24-4F62-9A60-D35B11AB3ECD}"/>
    <dgm:cxn modelId="{F81E8B77-4F5A-47A6-AE98-83C4A69F4EE2}" type="presOf" srcId="{285EA4D4-65A3-4D77-84AA-2BB6390E566B}" destId="{63D636B4-591B-4B0E-B33B-6C2509F7A669}" srcOrd="0" destOrd="0" presId="urn:microsoft.com/office/officeart/2005/8/layout/cycle6"/>
    <dgm:cxn modelId="{BBC0049D-5635-48D6-8B3D-484A226412F1}" type="presOf" srcId="{BB231AF3-227B-49BA-ADE0-5507DE225A2C}" destId="{ED480940-1960-4F8F-97DF-69F77118EF86}" srcOrd="0" destOrd="0" presId="urn:microsoft.com/office/officeart/2005/8/layout/cycle6"/>
    <dgm:cxn modelId="{DB9F8F5B-66B2-4DA4-973D-5AAB70479449}" type="presOf" srcId="{63D07C42-8462-4055-B6EE-9D4A32A4A241}" destId="{F4A10D42-9D7A-4A99-965A-F4E3A2750FE9}" srcOrd="0" destOrd="0" presId="urn:microsoft.com/office/officeart/2005/8/layout/cycle6"/>
    <dgm:cxn modelId="{F8A01A5E-120E-4C71-B639-119084189365}" type="presOf" srcId="{18E8F207-8531-4273-9479-E5EFCFE40ABD}" destId="{8E32F725-F5CF-4708-BCBD-5A02FD48104A}" srcOrd="0" destOrd="0" presId="urn:microsoft.com/office/officeart/2005/8/layout/cycle6"/>
    <dgm:cxn modelId="{2C7E278E-B59E-4BAE-91C8-AA021ED127EF}" type="presOf" srcId="{D9AECA04-14FC-43AC-9EFA-04532F763BCE}" destId="{D2718FBD-169E-4467-9720-64136FD50DEE}" srcOrd="0" destOrd="0" presId="urn:microsoft.com/office/officeart/2005/8/layout/cycle6"/>
    <dgm:cxn modelId="{BA64C205-239A-4A5B-82DE-91DF72B53CB4}" type="presOf" srcId="{E25599C6-18F2-4CCF-BEBA-0BC1F3742AA1}" destId="{0A0BDD93-C417-4B29-8ED2-B69FEBAE2674}" srcOrd="0" destOrd="0" presId="urn:microsoft.com/office/officeart/2005/8/layout/cycle6"/>
    <dgm:cxn modelId="{1C8EBCCA-80CE-499E-8B4E-2681D547984C}" type="presOf" srcId="{CD1C1B79-6BCE-4481-A57F-46A2BB641DCD}" destId="{D89EB024-13D8-4ED4-93C9-0B3B34C0A6AA}" srcOrd="0" destOrd="0" presId="urn:microsoft.com/office/officeart/2005/8/layout/cycle6"/>
    <dgm:cxn modelId="{6D25A4C6-EDF3-443A-B831-FC0FC3ADADCD}" type="presOf" srcId="{E33E21F0-16EA-4279-88F9-DE8200861007}" destId="{001C6FC1-E0C4-42A4-8179-3AD5F83327E0}" srcOrd="0" destOrd="0" presId="urn:microsoft.com/office/officeart/2005/8/layout/cycle6"/>
    <dgm:cxn modelId="{FC70FF52-E30D-4C34-9D04-14628F0E87AE}" type="presOf" srcId="{1063E7B8-310C-49A3-AC25-18550F5D8806}" destId="{D7709E3A-230F-4761-88E1-5DA89D43B049}" srcOrd="0" destOrd="0" presId="urn:microsoft.com/office/officeart/2005/8/layout/cycle6"/>
    <dgm:cxn modelId="{85D1367F-E684-456D-8207-041951A5E5F5}" type="presOf" srcId="{7440ECE0-6360-4524-8DF8-061F163ED907}" destId="{2ECBA74D-A075-480D-A991-319592557321}" srcOrd="0" destOrd="0" presId="urn:microsoft.com/office/officeart/2005/8/layout/cycle6"/>
    <dgm:cxn modelId="{ACB5A791-A001-4B3C-9C2D-54E7E2F605C6}" srcId="{384D84EC-7BE8-4340-BBB1-C7DF696209BF}" destId="{5EF8FBEA-4359-4164-9035-D29A62A46C13}" srcOrd="13" destOrd="0" parTransId="{0459B9A5-6639-4BDC-A2DE-7D25EB518388}" sibTransId="{E25599C6-18F2-4CCF-BEBA-0BC1F3742AA1}"/>
    <dgm:cxn modelId="{DC6DDC16-BA18-4203-B59D-D7F4483941E1}" srcId="{384D84EC-7BE8-4340-BBB1-C7DF696209BF}" destId="{354147FD-D8DD-4082-AB85-4B7C28B5424C}" srcOrd="18" destOrd="0" parTransId="{9645292C-7EDB-46AA-AB31-423F65F3159C}" sibTransId="{EC136309-DCF1-4681-B4D7-8C075E350A8C}"/>
    <dgm:cxn modelId="{B603B99F-EC1C-46FB-A740-56758D1E689E}" type="presOf" srcId="{3B9AB39D-087F-47E9-9F38-19D04DE7CED7}" destId="{019776E2-1133-4ED6-8D98-10D1AC9B2A4B}" srcOrd="0" destOrd="0" presId="urn:microsoft.com/office/officeart/2005/8/layout/cycle6"/>
    <dgm:cxn modelId="{67506368-0092-447B-A361-A7F7BE97D1DF}" type="presOf" srcId="{19106E94-80F4-4E06-91E3-47EC118D63B7}" destId="{26CB584E-659E-46DE-9DED-B28E32103163}" srcOrd="0" destOrd="0" presId="urn:microsoft.com/office/officeart/2005/8/layout/cycle6"/>
    <dgm:cxn modelId="{E003F1EB-07F0-4194-81B0-EC18F65BB7A3}" type="presOf" srcId="{BF40FC19-6F1C-4752-825C-CBFE4A053413}" destId="{8996FC49-F7CC-46BE-8B87-C4B6C5CC9C47}" srcOrd="0" destOrd="0" presId="urn:microsoft.com/office/officeart/2005/8/layout/cycle6"/>
    <dgm:cxn modelId="{C49697AE-775C-47E8-B9BE-5933F90B431A}" type="presOf" srcId="{073840EC-FE62-4158-B6B9-DFF0662ABD2D}" destId="{B196D7C0-4A38-4051-B3B2-820C98EE5D09}" srcOrd="0" destOrd="0" presId="urn:microsoft.com/office/officeart/2005/8/layout/cycle6"/>
    <dgm:cxn modelId="{17495871-9F35-40E6-9A27-A1F46F15518E}" type="presOf" srcId="{B8E5A4BB-4C54-4750-97CC-54BAB12A660F}" destId="{C982C973-F3E2-4D08-A214-1AC9146CC6A2}" srcOrd="0" destOrd="0" presId="urn:microsoft.com/office/officeart/2005/8/layout/cycle6"/>
    <dgm:cxn modelId="{2BDF397A-2FD6-4A9F-99E2-C52DB8C96166}" srcId="{384D84EC-7BE8-4340-BBB1-C7DF696209BF}" destId="{35C38382-CCBA-434B-B772-16A84A1BAF3F}" srcOrd="1" destOrd="0" parTransId="{C96CAC1A-4D3D-48C9-AC55-3B72BBC1556C}" sibTransId="{19106E94-80F4-4E06-91E3-47EC118D63B7}"/>
    <dgm:cxn modelId="{AAF84EE2-7AB7-4B9D-9953-9B6FDAE7A477}" type="presOf" srcId="{0D3B98BD-473C-403A-ABBE-60D3008E1C84}" destId="{46A5D0E3-9F06-44F7-8223-ED9214B7A495}" srcOrd="0" destOrd="0" presId="urn:microsoft.com/office/officeart/2005/8/layout/cycle6"/>
    <dgm:cxn modelId="{C508FFA3-5191-4C60-A300-17D4011FEB67}" type="presOf" srcId="{354147FD-D8DD-4082-AB85-4B7C28B5424C}" destId="{6F5889A4-5884-42AA-80DA-BA0DA9C76B5C}" srcOrd="0" destOrd="0" presId="urn:microsoft.com/office/officeart/2005/8/layout/cycle6"/>
    <dgm:cxn modelId="{76C9A4A7-FFD7-4B44-9ADD-3D9BAF73935A}" srcId="{384D84EC-7BE8-4340-BBB1-C7DF696209BF}" destId="{9DB3AC8D-A959-49CD-90B4-3EF16AF98CBA}" srcOrd="16" destOrd="0" parTransId="{F70A4F12-A59C-4733-ADE9-D7591E56888C}" sibTransId="{2539B6C2-AEB0-4628-BC4D-804ABBCD6E42}"/>
    <dgm:cxn modelId="{9CEF8B15-A3B3-45E0-B34E-3770A08F51A5}" type="presOf" srcId="{D04EAE0C-9569-40F0-8C39-5BDF32B4ACE1}" destId="{5CA0DA70-19B9-4F66-9422-749A9E8C28D8}" srcOrd="0" destOrd="0" presId="urn:microsoft.com/office/officeart/2005/8/layout/cycle6"/>
    <dgm:cxn modelId="{9CD6FB89-613D-4C3D-9778-E449564F97DE}" srcId="{384D84EC-7BE8-4340-BBB1-C7DF696209BF}" destId="{7440ECE0-6360-4524-8DF8-061F163ED907}" srcOrd="23" destOrd="0" parTransId="{E84802B5-7DBD-46EE-A0E9-C27926058E8C}" sibTransId="{1063E7B8-310C-49A3-AC25-18550F5D8806}"/>
    <dgm:cxn modelId="{45C5F234-D083-4E8B-B2D8-063CF9A6824E}" type="presOf" srcId="{8FB0633B-0CD9-4B88-8533-A5065BB5A31B}" destId="{9F6E8CF0-CE60-4A57-89D7-338DCECD051C}" srcOrd="0" destOrd="0" presId="urn:microsoft.com/office/officeart/2005/8/layout/cycle6"/>
    <dgm:cxn modelId="{ED908F15-E1EF-414E-9E14-211829D1AED4}" srcId="{384D84EC-7BE8-4340-BBB1-C7DF696209BF}" destId="{4607660B-C63C-4C0E-A84C-6941E7EE7684}" srcOrd="15" destOrd="0" parTransId="{FCF12DBF-DADF-41AB-89DD-B7E3F994C426}" sibTransId="{4ED351E9-BD91-474C-AF3F-11B9E44EE923}"/>
    <dgm:cxn modelId="{765DE124-89CD-466B-BA03-7C994EAF5411}" srcId="{384D84EC-7BE8-4340-BBB1-C7DF696209BF}" destId="{10C65A22-BB15-4192-8192-E707B2CCE624}" srcOrd="11" destOrd="0" parTransId="{C7C05548-FCDF-477A-B976-1687944F2045}" sibTransId="{90B8FA8B-FD2B-4805-AFB2-3BD7BF9EF553}"/>
    <dgm:cxn modelId="{5BA6B7E1-F9BD-4F1F-9C4F-9E70B0AB05C9}" type="presOf" srcId="{671905A7-80B4-4D60-ABA2-E08DC43AD463}" destId="{F1B201CD-12CD-4A08-A857-5EF5B2D1472E}" srcOrd="0" destOrd="0" presId="urn:microsoft.com/office/officeart/2005/8/layout/cycle6"/>
    <dgm:cxn modelId="{0BA2183E-DE2D-4B94-B166-9F8CB8B282BF}" srcId="{384D84EC-7BE8-4340-BBB1-C7DF696209BF}" destId="{FB3D6CE0-410D-4447-BAA6-49524ED32BBC}" srcOrd="10" destOrd="0" parTransId="{75A8789E-2530-46CA-BF1E-E555904351C9}" sibTransId="{A13E4628-BE90-403B-ABF7-187935827CE4}"/>
    <dgm:cxn modelId="{0A4314D5-085C-4398-9C2A-5B0456B1279E}" type="presOf" srcId="{7EB9FF20-6E1C-47A7-9165-DBFF6F2F568F}" destId="{51194A90-D1E2-4F3E-BD60-311629EC48D0}" srcOrd="0" destOrd="0" presId="urn:microsoft.com/office/officeart/2005/8/layout/cycle6"/>
    <dgm:cxn modelId="{CC25DEDD-971B-42DA-8D1B-3C27F0D3CFE0}" type="presOf" srcId="{10C65A22-BB15-4192-8192-E707B2CCE624}" destId="{5D3BE906-BF51-4B9C-BD19-0E8CE87C4CC4}" srcOrd="0" destOrd="0" presId="urn:microsoft.com/office/officeart/2005/8/layout/cycle6"/>
    <dgm:cxn modelId="{1ACBF275-05F7-4F0F-8099-950D57A9F897}" type="presOf" srcId="{E2FA8B5D-3B9C-4B19-91B3-B2BF49CA727C}" destId="{51504663-45C5-4A33-A29B-16BCB4507954}" srcOrd="0" destOrd="0" presId="urn:microsoft.com/office/officeart/2005/8/layout/cycle6"/>
    <dgm:cxn modelId="{F9EFBBC0-A5F0-4850-BA94-551488F6C25C}" type="presOf" srcId="{AE5A24FF-BDE8-4173-81DA-BAEEBA4AECBF}" destId="{9CC588F1-8369-4DD5-8822-674DE4264338}" srcOrd="0" destOrd="0" presId="urn:microsoft.com/office/officeart/2005/8/layout/cycle6"/>
    <dgm:cxn modelId="{004FCF30-36FA-44EE-8AE1-A1041462261F}" type="presOf" srcId="{008C9215-D437-416B-8CE4-67C7629F3F08}" destId="{8C72B3BF-1E9A-4FF9-9A69-95F74F989E8C}" srcOrd="0" destOrd="0" presId="urn:microsoft.com/office/officeart/2005/8/layout/cycle6"/>
    <dgm:cxn modelId="{242073C1-5CE8-447F-976B-AE5BD001A8F3}" srcId="{384D84EC-7BE8-4340-BBB1-C7DF696209BF}" destId="{BB231AF3-227B-49BA-ADE0-5507DE225A2C}" srcOrd="29" destOrd="0" parTransId="{89627796-E5C0-42D9-8AF0-F8C007860B48}" sibTransId="{704A3533-0631-4125-A9C1-4AADEB087C0D}"/>
    <dgm:cxn modelId="{09A97C8D-C37E-48CA-87B1-4D71613E1AEF}" srcId="{384D84EC-7BE8-4340-BBB1-C7DF696209BF}" destId="{B319C854-AEDA-407A-A002-8E1619959A0B}" srcOrd="27" destOrd="0" parTransId="{436436CE-2B8C-459A-A12C-CF33C269607B}" sibTransId="{68CAA840-684A-4C25-BF4B-9DF14E64B7DA}"/>
    <dgm:cxn modelId="{C4540BD4-1456-4543-9688-3056B58E2A60}" type="presOf" srcId="{B319C854-AEDA-407A-A002-8E1619959A0B}" destId="{51A680F7-477E-40F6-90CA-CB04A3C37AB4}" srcOrd="0" destOrd="0" presId="urn:microsoft.com/office/officeart/2005/8/layout/cycle6"/>
    <dgm:cxn modelId="{1659C8F9-C08B-4105-9754-3DE01C1B11E9}" type="presOf" srcId="{9F7E7C11-C6DC-475F-8A79-E74CD8B544D2}" destId="{951985B3-9EFC-47B3-9204-6FFF35976F6D}" srcOrd="0" destOrd="0" presId="urn:microsoft.com/office/officeart/2005/8/layout/cycle6"/>
    <dgm:cxn modelId="{EFA01D8B-10D6-4FA9-8FF2-CBC7EDB38304}" type="presOf" srcId="{A13E4628-BE90-403B-ABF7-187935827CE4}" destId="{3E258159-1230-4786-B104-E2B55BDB3F6D}" srcOrd="0" destOrd="0" presId="urn:microsoft.com/office/officeart/2005/8/layout/cycle6"/>
    <dgm:cxn modelId="{82E3D77E-3374-454B-97CD-E1A0EEA4D915}" type="presOf" srcId="{B9E0FF09-7EFC-4A97-899E-9A0029D79D4E}" destId="{4F950AB6-359F-437B-819F-378328FBD34F}" srcOrd="0" destOrd="0" presId="urn:microsoft.com/office/officeart/2005/8/layout/cycle6"/>
    <dgm:cxn modelId="{56DE0152-2421-41CF-9BB9-76ABD0C33306}" type="presOf" srcId="{EC136309-DCF1-4681-B4D7-8C075E350A8C}" destId="{B87B41E7-A047-441A-B293-6D49006BFE28}" srcOrd="0" destOrd="0" presId="urn:microsoft.com/office/officeart/2005/8/layout/cycle6"/>
    <dgm:cxn modelId="{B80DD062-E6E6-4C99-B31E-510667A3D2F9}" srcId="{384D84EC-7BE8-4340-BBB1-C7DF696209BF}" destId="{E2FA8B5D-3B9C-4B19-91B3-B2BF49CA727C}" srcOrd="17" destOrd="0" parTransId="{D4EBE624-BF03-4EE2-87EB-A8275F0C2721}" sibTransId="{6FF1BD24-AF32-4928-AB1B-7BD63C55AABE}"/>
    <dgm:cxn modelId="{FDA38651-D891-4E6E-B320-054D2788B926}" type="presOf" srcId="{4607660B-C63C-4C0E-A84C-6941E7EE7684}" destId="{1A246A7A-D8F9-4980-B62B-4607EE67F520}" srcOrd="0" destOrd="0" presId="urn:microsoft.com/office/officeart/2005/8/layout/cycle6"/>
    <dgm:cxn modelId="{760316C6-97B5-4536-BA1C-79FB71FE3884}" type="presOf" srcId="{3E4EAE61-AA88-4C74-8AB9-0D610261F564}" destId="{CF674462-9E6D-4638-8E53-82FEE2542208}" srcOrd="0" destOrd="0" presId="urn:microsoft.com/office/officeart/2005/8/layout/cycle6"/>
    <dgm:cxn modelId="{80724551-F92B-4FF6-AF80-5037E6FB2301}" type="presOf" srcId="{A4BF7492-3903-4ECD-9038-A09FD7BD80CA}" destId="{729E3AC1-B9D4-4959-A0EB-BE11128DEAA9}" srcOrd="0" destOrd="0" presId="urn:microsoft.com/office/officeart/2005/8/layout/cycle6"/>
    <dgm:cxn modelId="{F49C44A2-434F-4BA6-BD75-75A256967662}" type="presOf" srcId="{5EF8FBEA-4359-4164-9035-D29A62A46C13}" destId="{CFA9D1FA-0B83-4D84-ADF7-4B9F9DAB7AD4}" srcOrd="0" destOrd="0" presId="urn:microsoft.com/office/officeart/2005/8/layout/cycle6"/>
    <dgm:cxn modelId="{A6FCE261-A2CE-4B08-9153-68405581246B}" type="presOf" srcId="{FB456136-CBEB-430B-982E-9AE6B26D825D}" destId="{197CE3DD-F2DB-44F4-A4DF-29C4B6DADBE5}" srcOrd="0" destOrd="0" presId="urn:microsoft.com/office/officeart/2005/8/layout/cycle6"/>
    <dgm:cxn modelId="{BE705A83-C1FD-4969-98DC-E3F4780F4DEB}" type="presOf" srcId="{B417743A-EAA4-42B2-9B3A-6399848695E1}" destId="{C721A329-8EB7-4E31-B6B6-3F801569B006}" srcOrd="0" destOrd="0" presId="urn:microsoft.com/office/officeart/2005/8/layout/cycle6"/>
    <dgm:cxn modelId="{550B07F9-FC05-4EEF-B7C6-2251CBB7313D}" type="presOf" srcId="{02897AF4-D27A-4B9F-A24B-5ADC8BD7A3FF}" destId="{339D0438-1C84-4E8B-85D5-E8F6BF1CA3AD}" srcOrd="0" destOrd="0" presId="urn:microsoft.com/office/officeart/2005/8/layout/cycle6"/>
    <dgm:cxn modelId="{AA5F82A8-B7D4-4E43-8A25-B7D6CC7DB10F}" srcId="{384D84EC-7BE8-4340-BBB1-C7DF696209BF}" destId="{98750095-5911-4CD8-9D15-420E3FA6FE76}" srcOrd="22" destOrd="0" parTransId="{8784812B-5479-4197-BCB6-D941E5932D0D}" sibTransId="{D9AECA04-14FC-43AC-9EFA-04532F763BCE}"/>
    <dgm:cxn modelId="{ECB41AE5-7A33-4EEC-A133-0922011553E7}" type="presOf" srcId="{384D84EC-7BE8-4340-BBB1-C7DF696209BF}" destId="{9908863E-6DC3-471C-939F-3B6EF8B66E7A}" srcOrd="0" destOrd="0" presId="urn:microsoft.com/office/officeart/2005/8/layout/cycle6"/>
    <dgm:cxn modelId="{389D92EF-F2F1-48A5-802B-D2F1BA0CB007}" type="presOf" srcId="{4ED351E9-BD91-474C-AF3F-11B9E44EE923}" destId="{ECF43BEC-F042-4708-BC07-AB3BC7E6033A}" srcOrd="0" destOrd="0" presId="urn:microsoft.com/office/officeart/2005/8/layout/cycle6"/>
    <dgm:cxn modelId="{85995F5F-154E-4A84-8268-BC11B5AFDE66}" type="presOf" srcId="{3D486AB4-629B-46CD-8898-4E3A6B35D8B7}" destId="{E125F4FE-8600-4129-B6AE-B802A2D0E749}" srcOrd="0" destOrd="0" presId="urn:microsoft.com/office/officeart/2005/8/layout/cycle6"/>
    <dgm:cxn modelId="{F7D2BA3D-88F5-4265-915B-348E094906E2}" type="presOf" srcId="{694B7638-080A-44F0-B0EE-9FE14CF9B1D2}" destId="{37B75106-9A83-442A-ACF8-BA1922CF09A8}" srcOrd="0" destOrd="0" presId="urn:microsoft.com/office/officeart/2005/8/layout/cycle6"/>
    <dgm:cxn modelId="{EFD3039A-302B-45C2-81E4-E950B41891B8}" srcId="{384D84EC-7BE8-4340-BBB1-C7DF696209BF}" destId="{B417743A-EAA4-42B2-9B3A-6399848695E1}" srcOrd="12" destOrd="0" parTransId="{4EB3D25D-AFA5-4461-8331-9AE820314215}" sibTransId="{9F7E7C11-C6DC-475F-8A79-E74CD8B544D2}"/>
    <dgm:cxn modelId="{C55CF50D-C056-4C2D-9D85-CC9967AE102A}" type="presParOf" srcId="{9908863E-6DC3-471C-939F-3B6EF8B66E7A}" destId="{7D6230B2-5B12-4D9A-B86F-9AACAED85509}" srcOrd="0" destOrd="0" presId="urn:microsoft.com/office/officeart/2005/8/layout/cycle6"/>
    <dgm:cxn modelId="{67644B3B-5483-492D-9C9C-A9DCBF03BC32}" type="presParOf" srcId="{9908863E-6DC3-471C-939F-3B6EF8B66E7A}" destId="{D504CEE5-C81A-4D07-982B-E5E9C34FDF18}" srcOrd="1" destOrd="0" presId="urn:microsoft.com/office/officeart/2005/8/layout/cycle6"/>
    <dgm:cxn modelId="{C2395CC2-4472-477B-99D3-11B4DFF4D9D6}" type="presParOf" srcId="{9908863E-6DC3-471C-939F-3B6EF8B66E7A}" destId="{0BB81F9C-0C9F-430C-B23A-145D0DF0A579}" srcOrd="2" destOrd="0" presId="urn:microsoft.com/office/officeart/2005/8/layout/cycle6"/>
    <dgm:cxn modelId="{E4E3FB67-AE2F-4C4D-877F-B4E8B6111CC4}" type="presParOf" srcId="{9908863E-6DC3-471C-939F-3B6EF8B66E7A}" destId="{9B73B8F3-909F-465B-BDD5-BEFBCB09D9CA}" srcOrd="3" destOrd="0" presId="urn:microsoft.com/office/officeart/2005/8/layout/cycle6"/>
    <dgm:cxn modelId="{CAEA1685-468B-45E6-9FDB-43182CCE6660}" type="presParOf" srcId="{9908863E-6DC3-471C-939F-3B6EF8B66E7A}" destId="{775A57A6-ACBF-4F5D-83B0-F1764C331443}" srcOrd="4" destOrd="0" presId="urn:microsoft.com/office/officeart/2005/8/layout/cycle6"/>
    <dgm:cxn modelId="{9DC5F855-F3A2-432B-BB35-0585940E91CA}" type="presParOf" srcId="{9908863E-6DC3-471C-939F-3B6EF8B66E7A}" destId="{26CB584E-659E-46DE-9DED-B28E32103163}" srcOrd="5" destOrd="0" presId="urn:microsoft.com/office/officeart/2005/8/layout/cycle6"/>
    <dgm:cxn modelId="{176E781E-2FB9-4084-B9FC-05FB2906072F}" type="presParOf" srcId="{9908863E-6DC3-471C-939F-3B6EF8B66E7A}" destId="{B4A46BF6-734F-4FEF-B5AF-4A780D7AFC94}" srcOrd="6" destOrd="0" presId="urn:microsoft.com/office/officeart/2005/8/layout/cycle6"/>
    <dgm:cxn modelId="{B67BB190-1FD1-4694-A860-1F80EBF6BBBD}" type="presParOf" srcId="{9908863E-6DC3-471C-939F-3B6EF8B66E7A}" destId="{C23F3C99-75AD-47D3-AC9B-483A1A248AA9}" srcOrd="7" destOrd="0" presId="urn:microsoft.com/office/officeart/2005/8/layout/cycle6"/>
    <dgm:cxn modelId="{3459AE87-B030-463E-BE91-C3ED991B968F}" type="presParOf" srcId="{9908863E-6DC3-471C-939F-3B6EF8B66E7A}" destId="{CF674462-9E6D-4638-8E53-82FEE2542208}" srcOrd="8" destOrd="0" presId="urn:microsoft.com/office/officeart/2005/8/layout/cycle6"/>
    <dgm:cxn modelId="{35B925B5-5640-448F-B427-527B82DB61C0}" type="presParOf" srcId="{9908863E-6DC3-471C-939F-3B6EF8B66E7A}" destId="{0405C807-856C-4080-B701-6F057FB3255C}" srcOrd="9" destOrd="0" presId="urn:microsoft.com/office/officeart/2005/8/layout/cycle6"/>
    <dgm:cxn modelId="{6B8C7469-0D47-4A98-AA1C-F524479E336B}" type="presParOf" srcId="{9908863E-6DC3-471C-939F-3B6EF8B66E7A}" destId="{9744BC6E-A3C9-472C-B2B2-1BB38C711D7C}" srcOrd="10" destOrd="0" presId="urn:microsoft.com/office/officeart/2005/8/layout/cycle6"/>
    <dgm:cxn modelId="{2AFE05FB-DC23-44CC-966C-62ACABB0D5B6}" type="presParOf" srcId="{9908863E-6DC3-471C-939F-3B6EF8B66E7A}" destId="{408CE02C-CAFE-44A7-BC52-35A7C96779BA}" srcOrd="11" destOrd="0" presId="urn:microsoft.com/office/officeart/2005/8/layout/cycle6"/>
    <dgm:cxn modelId="{4B70CC24-FB86-49D0-BDE9-EF63B021F256}" type="presParOf" srcId="{9908863E-6DC3-471C-939F-3B6EF8B66E7A}" destId="{8E32F725-F5CF-4708-BCBD-5A02FD48104A}" srcOrd="12" destOrd="0" presId="urn:microsoft.com/office/officeart/2005/8/layout/cycle6"/>
    <dgm:cxn modelId="{1E796E32-3841-4CEA-B162-7FDF41357ADB}" type="presParOf" srcId="{9908863E-6DC3-471C-939F-3B6EF8B66E7A}" destId="{A083538A-DBE5-4F75-83CE-F03876AAE100}" srcOrd="13" destOrd="0" presId="urn:microsoft.com/office/officeart/2005/8/layout/cycle6"/>
    <dgm:cxn modelId="{7C6C6DF2-159A-4947-B533-6D0336DC5D6A}" type="presParOf" srcId="{9908863E-6DC3-471C-939F-3B6EF8B66E7A}" destId="{C982C973-F3E2-4D08-A214-1AC9146CC6A2}" srcOrd="14" destOrd="0" presId="urn:microsoft.com/office/officeart/2005/8/layout/cycle6"/>
    <dgm:cxn modelId="{0F9158D7-5B68-45B4-B2DE-608EB755097C}" type="presParOf" srcId="{9908863E-6DC3-471C-939F-3B6EF8B66E7A}" destId="{729E3AC1-B9D4-4959-A0EB-BE11128DEAA9}" srcOrd="15" destOrd="0" presId="urn:microsoft.com/office/officeart/2005/8/layout/cycle6"/>
    <dgm:cxn modelId="{92AF42DE-A596-41AF-AE57-D1B972A78A8B}" type="presParOf" srcId="{9908863E-6DC3-471C-939F-3B6EF8B66E7A}" destId="{508FC6D1-5A1F-429E-B13F-65F0F0D1C392}" srcOrd="16" destOrd="0" presId="urn:microsoft.com/office/officeart/2005/8/layout/cycle6"/>
    <dgm:cxn modelId="{8E4B4895-A7DA-4FE0-89C5-F098AC480F23}" type="presParOf" srcId="{9908863E-6DC3-471C-939F-3B6EF8B66E7A}" destId="{001C6FC1-E0C4-42A4-8179-3AD5F83327E0}" srcOrd="17" destOrd="0" presId="urn:microsoft.com/office/officeart/2005/8/layout/cycle6"/>
    <dgm:cxn modelId="{E0D205B3-BBB8-4E05-B759-B3D47DBDB49E}" type="presParOf" srcId="{9908863E-6DC3-471C-939F-3B6EF8B66E7A}" destId="{019776E2-1133-4ED6-8D98-10D1AC9B2A4B}" srcOrd="18" destOrd="0" presId="urn:microsoft.com/office/officeart/2005/8/layout/cycle6"/>
    <dgm:cxn modelId="{18777735-471F-4933-9721-FAE562273341}" type="presParOf" srcId="{9908863E-6DC3-471C-939F-3B6EF8B66E7A}" destId="{5137C11D-4C42-40E4-B83D-01EDFD5644ED}" srcOrd="19" destOrd="0" presId="urn:microsoft.com/office/officeart/2005/8/layout/cycle6"/>
    <dgm:cxn modelId="{70241B22-8A52-4ED2-9748-E0E911A81D25}" type="presParOf" srcId="{9908863E-6DC3-471C-939F-3B6EF8B66E7A}" destId="{972C5C4C-B9BC-4062-A9BD-54D85D3EA5E2}" srcOrd="20" destOrd="0" presId="urn:microsoft.com/office/officeart/2005/8/layout/cycle6"/>
    <dgm:cxn modelId="{2FD859BC-27B3-4DEB-8532-2CB97004E38E}" type="presParOf" srcId="{9908863E-6DC3-471C-939F-3B6EF8B66E7A}" destId="{B49DFE79-F7B6-4ADF-A73E-BB4E674EA42F}" srcOrd="21" destOrd="0" presId="urn:microsoft.com/office/officeart/2005/8/layout/cycle6"/>
    <dgm:cxn modelId="{EF6BC62B-DDE2-44C4-AD73-0601ACD2D1A7}" type="presParOf" srcId="{9908863E-6DC3-471C-939F-3B6EF8B66E7A}" destId="{ABB7B4C5-4278-471F-A6B9-A3336C7C5047}" srcOrd="22" destOrd="0" presId="urn:microsoft.com/office/officeart/2005/8/layout/cycle6"/>
    <dgm:cxn modelId="{6D3590B5-0127-4E13-A2D3-CFD0D8B7ED9E}" type="presParOf" srcId="{9908863E-6DC3-471C-939F-3B6EF8B66E7A}" destId="{2B9CBE80-07DF-4C77-B766-D4DEE2DBE25D}" srcOrd="23" destOrd="0" presId="urn:microsoft.com/office/officeart/2005/8/layout/cycle6"/>
    <dgm:cxn modelId="{773C0C2E-330A-4CD3-AC0E-C393863B4378}" type="presParOf" srcId="{9908863E-6DC3-471C-939F-3B6EF8B66E7A}" destId="{D57F4092-DD99-490A-92C0-7A2BBDC98160}" srcOrd="24" destOrd="0" presId="urn:microsoft.com/office/officeart/2005/8/layout/cycle6"/>
    <dgm:cxn modelId="{8E06578A-2F27-404F-978F-2B3B90C38B14}" type="presParOf" srcId="{9908863E-6DC3-471C-939F-3B6EF8B66E7A}" destId="{5BF54A98-0636-4A92-8867-202DB338613F}" srcOrd="25" destOrd="0" presId="urn:microsoft.com/office/officeart/2005/8/layout/cycle6"/>
    <dgm:cxn modelId="{ABE1912F-7EF5-4126-BAF3-E6600FCB7E26}" type="presParOf" srcId="{9908863E-6DC3-471C-939F-3B6EF8B66E7A}" destId="{9F6E8CF0-CE60-4A57-89D7-338DCECD051C}" srcOrd="26" destOrd="0" presId="urn:microsoft.com/office/officeart/2005/8/layout/cycle6"/>
    <dgm:cxn modelId="{4360C68E-D10D-423A-9E23-5F0E50848111}" type="presParOf" srcId="{9908863E-6DC3-471C-939F-3B6EF8B66E7A}" destId="{F4A10D42-9D7A-4A99-965A-F4E3A2750FE9}" srcOrd="27" destOrd="0" presId="urn:microsoft.com/office/officeart/2005/8/layout/cycle6"/>
    <dgm:cxn modelId="{0A368839-52F2-49BF-A5DA-B4594532F6EC}" type="presParOf" srcId="{9908863E-6DC3-471C-939F-3B6EF8B66E7A}" destId="{3123C2F5-78BE-4758-9444-A373B9BCEF1D}" srcOrd="28" destOrd="0" presId="urn:microsoft.com/office/officeart/2005/8/layout/cycle6"/>
    <dgm:cxn modelId="{3D15E742-1267-4FDF-A781-0DA3ED5ACE79}" type="presParOf" srcId="{9908863E-6DC3-471C-939F-3B6EF8B66E7A}" destId="{D6A0C3B3-289E-4B07-B283-1B70FF761BF1}" srcOrd="29" destOrd="0" presId="urn:microsoft.com/office/officeart/2005/8/layout/cycle6"/>
    <dgm:cxn modelId="{CE522768-9E9B-4478-8B69-462CFA024BD7}" type="presParOf" srcId="{9908863E-6DC3-471C-939F-3B6EF8B66E7A}" destId="{50D930D3-CBE0-45EB-BA8E-52881F8D2837}" srcOrd="30" destOrd="0" presId="urn:microsoft.com/office/officeart/2005/8/layout/cycle6"/>
    <dgm:cxn modelId="{BC346B9B-9637-47F6-BBBF-D3A7649FDF16}" type="presParOf" srcId="{9908863E-6DC3-471C-939F-3B6EF8B66E7A}" destId="{427F7956-B641-466E-BDE3-134EFA8E4FE4}" srcOrd="31" destOrd="0" presId="urn:microsoft.com/office/officeart/2005/8/layout/cycle6"/>
    <dgm:cxn modelId="{75946BF0-3EF0-4F20-9A70-006C3B8A0208}" type="presParOf" srcId="{9908863E-6DC3-471C-939F-3B6EF8B66E7A}" destId="{3E258159-1230-4786-B104-E2B55BDB3F6D}" srcOrd="32" destOrd="0" presId="urn:microsoft.com/office/officeart/2005/8/layout/cycle6"/>
    <dgm:cxn modelId="{9417EE9D-50D8-457C-ACCE-6C523CB0E6BF}" type="presParOf" srcId="{9908863E-6DC3-471C-939F-3B6EF8B66E7A}" destId="{5D3BE906-BF51-4B9C-BD19-0E8CE87C4CC4}" srcOrd="33" destOrd="0" presId="urn:microsoft.com/office/officeart/2005/8/layout/cycle6"/>
    <dgm:cxn modelId="{FC3BEBDE-3FAB-469E-ACE1-7019BD0E045D}" type="presParOf" srcId="{9908863E-6DC3-471C-939F-3B6EF8B66E7A}" destId="{8F763338-BB01-4EBD-9D65-2D45A085728A}" srcOrd="34" destOrd="0" presId="urn:microsoft.com/office/officeart/2005/8/layout/cycle6"/>
    <dgm:cxn modelId="{4AF2E701-2504-4195-BD33-AA104BCE0260}" type="presParOf" srcId="{9908863E-6DC3-471C-939F-3B6EF8B66E7A}" destId="{956A8D34-16B4-42F0-8AA4-B1A0A95850A9}" srcOrd="35" destOrd="0" presId="urn:microsoft.com/office/officeart/2005/8/layout/cycle6"/>
    <dgm:cxn modelId="{97B41556-B71F-49F7-B9A0-2CA66B19BB0E}" type="presParOf" srcId="{9908863E-6DC3-471C-939F-3B6EF8B66E7A}" destId="{C721A329-8EB7-4E31-B6B6-3F801569B006}" srcOrd="36" destOrd="0" presId="urn:microsoft.com/office/officeart/2005/8/layout/cycle6"/>
    <dgm:cxn modelId="{479FA2E2-4B4D-4E2F-8B1D-F9139019398D}" type="presParOf" srcId="{9908863E-6DC3-471C-939F-3B6EF8B66E7A}" destId="{97E3CB07-C100-4209-8DCD-FC72AECF494F}" srcOrd="37" destOrd="0" presId="urn:microsoft.com/office/officeart/2005/8/layout/cycle6"/>
    <dgm:cxn modelId="{1F32A088-90D1-4103-BC3D-04E8C4FAAD1A}" type="presParOf" srcId="{9908863E-6DC3-471C-939F-3B6EF8B66E7A}" destId="{951985B3-9EFC-47B3-9204-6FFF35976F6D}" srcOrd="38" destOrd="0" presId="urn:microsoft.com/office/officeart/2005/8/layout/cycle6"/>
    <dgm:cxn modelId="{876535C4-C8A0-4A78-8097-0247B34B132A}" type="presParOf" srcId="{9908863E-6DC3-471C-939F-3B6EF8B66E7A}" destId="{CFA9D1FA-0B83-4D84-ADF7-4B9F9DAB7AD4}" srcOrd="39" destOrd="0" presId="urn:microsoft.com/office/officeart/2005/8/layout/cycle6"/>
    <dgm:cxn modelId="{4D98B4AE-AFE1-4197-BF3F-B9764F961478}" type="presParOf" srcId="{9908863E-6DC3-471C-939F-3B6EF8B66E7A}" destId="{96F4ABCD-D1B6-4D76-B948-B0D214B081EA}" srcOrd="40" destOrd="0" presId="urn:microsoft.com/office/officeart/2005/8/layout/cycle6"/>
    <dgm:cxn modelId="{3398BC7C-A187-434E-AEEC-C0BFE956F05C}" type="presParOf" srcId="{9908863E-6DC3-471C-939F-3B6EF8B66E7A}" destId="{0A0BDD93-C417-4B29-8ED2-B69FEBAE2674}" srcOrd="41" destOrd="0" presId="urn:microsoft.com/office/officeart/2005/8/layout/cycle6"/>
    <dgm:cxn modelId="{B8DA74C0-6748-46DB-B8C0-D8FF4D9CA67E}" type="presParOf" srcId="{9908863E-6DC3-471C-939F-3B6EF8B66E7A}" destId="{F1B201CD-12CD-4A08-A857-5EF5B2D1472E}" srcOrd="42" destOrd="0" presId="urn:microsoft.com/office/officeart/2005/8/layout/cycle6"/>
    <dgm:cxn modelId="{5C8D419E-D786-4822-9A73-B99EA98C73C3}" type="presParOf" srcId="{9908863E-6DC3-471C-939F-3B6EF8B66E7A}" destId="{F3DAADC6-4576-46E3-8C4E-0D165CF9B5C8}" srcOrd="43" destOrd="0" presId="urn:microsoft.com/office/officeart/2005/8/layout/cycle6"/>
    <dgm:cxn modelId="{82BCE23D-FE8D-4721-85B3-D510DF2173B5}" type="presParOf" srcId="{9908863E-6DC3-471C-939F-3B6EF8B66E7A}" destId="{0114A42C-FE11-4055-903C-22B12243CAB1}" srcOrd="44" destOrd="0" presId="urn:microsoft.com/office/officeart/2005/8/layout/cycle6"/>
    <dgm:cxn modelId="{689FB37D-726F-4571-B6A4-E98DA836D483}" type="presParOf" srcId="{9908863E-6DC3-471C-939F-3B6EF8B66E7A}" destId="{1A246A7A-D8F9-4980-B62B-4607EE67F520}" srcOrd="45" destOrd="0" presId="urn:microsoft.com/office/officeart/2005/8/layout/cycle6"/>
    <dgm:cxn modelId="{AF636CE5-780D-4B9E-BB33-E0BFA5833BEB}" type="presParOf" srcId="{9908863E-6DC3-471C-939F-3B6EF8B66E7A}" destId="{3869A501-D1E6-4C20-9F95-9BD3116C05F3}" srcOrd="46" destOrd="0" presId="urn:microsoft.com/office/officeart/2005/8/layout/cycle6"/>
    <dgm:cxn modelId="{EE1EF11B-BAA7-43DB-8C37-77435F9629FC}" type="presParOf" srcId="{9908863E-6DC3-471C-939F-3B6EF8B66E7A}" destId="{ECF43BEC-F042-4708-BC07-AB3BC7E6033A}" srcOrd="47" destOrd="0" presId="urn:microsoft.com/office/officeart/2005/8/layout/cycle6"/>
    <dgm:cxn modelId="{737AA341-C6C3-42E3-BF41-69B652ADBEE6}" type="presParOf" srcId="{9908863E-6DC3-471C-939F-3B6EF8B66E7A}" destId="{EDEB38A3-8497-4DFC-B58F-4F54DE434BC6}" srcOrd="48" destOrd="0" presId="urn:microsoft.com/office/officeart/2005/8/layout/cycle6"/>
    <dgm:cxn modelId="{1E07876D-3929-4635-8BEC-B1474BFD16F9}" type="presParOf" srcId="{9908863E-6DC3-471C-939F-3B6EF8B66E7A}" destId="{EA949497-42E5-4D9E-A536-56CB0F652337}" srcOrd="49" destOrd="0" presId="urn:microsoft.com/office/officeart/2005/8/layout/cycle6"/>
    <dgm:cxn modelId="{E2539EE2-2118-40AB-A87D-7237BC50EC79}" type="presParOf" srcId="{9908863E-6DC3-471C-939F-3B6EF8B66E7A}" destId="{DBCA0D6A-EEB8-489B-8A6D-50E7263F3EFB}" srcOrd="50" destOrd="0" presId="urn:microsoft.com/office/officeart/2005/8/layout/cycle6"/>
    <dgm:cxn modelId="{D03314B9-5FA4-4D9B-B823-2BF046077FC8}" type="presParOf" srcId="{9908863E-6DC3-471C-939F-3B6EF8B66E7A}" destId="{51504663-45C5-4A33-A29B-16BCB4507954}" srcOrd="51" destOrd="0" presId="urn:microsoft.com/office/officeart/2005/8/layout/cycle6"/>
    <dgm:cxn modelId="{D9F08200-5A7B-49C3-A26F-93240864548B}" type="presParOf" srcId="{9908863E-6DC3-471C-939F-3B6EF8B66E7A}" destId="{AE7A3785-8C8C-4807-B821-5454543DA591}" srcOrd="52" destOrd="0" presId="urn:microsoft.com/office/officeart/2005/8/layout/cycle6"/>
    <dgm:cxn modelId="{F9CFC5F1-B120-4954-9297-900621506AB2}" type="presParOf" srcId="{9908863E-6DC3-471C-939F-3B6EF8B66E7A}" destId="{DA9E8ED1-76BA-4966-9536-5497B3AA8E61}" srcOrd="53" destOrd="0" presId="urn:microsoft.com/office/officeart/2005/8/layout/cycle6"/>
    <dgm:cxn modelId="{B42C2CB6-2737-4A13-B730-E453D91FB6BA}" type="presParOf" srcId="{9908863E-6DC3-471C-939F-3B6EF8B66E7A}" destId="{6F5889A4-5884-42AA-80DA-BA0DA9C76B5C}" srcOrd="54" destOrd="0" presId="urn:microsoft.com/office/officeart/2005/8/layout/cycle6"/>
    <dgm:cxn modelId="{1700D83E-0D4B-436E-A267-33339B791A85}" type="presParOf" srcId="{9908863E-6DC3-471C-939F-3B6EF8B66E7A}" destId="{C9D8C484-8EF7-4BB4-BB74-2929BABFBBC5}" srcOrd="55" destOrd="0" presId="urn:microsoft.com/office/officeart/2005/8/layout/cycle6"/>
    <dgm:cxn modelId="{09B7CF27-AD63-4479-8652-0A1625DF86D0}" type="presParOf" srcId="{9908863E-6DC3-471C-939F-3B6EF8B66E7A}" destId="{B87B41E7-A047-441A-B293-6D49006BFE28}" srcOrd="56" destOrd="0" presId="urn:microsoft.com/office/officeart/2005/8/layout/cycle6"/>
    <dgm:cxn modelId="{C74015FB-640F-4D8C-8BBD-EF246B4558AE}" type="presParOf" srcId="{9908863E-6DC3-471C-939F-3B6EF8B66E7A}" destId="{D89EB024-13D8-4ED4-93C9-0B3B34C0A6AA}" srcOrd="57" destOrd="0" presId="urn:microsoft.com/office/officeart/2005/8/layout/cycle6"/>
    <dgm:cxn modelId="{A3A0EE50-FF7B-4C5A-ABD3-557C31328882}" type="presParOf" srcId="{9908863E-6DC3-471C-939F-3B6EF8B66E7A}" destId="{6A38C686-401F-4573-9C78-8C8F1D270CFC}" srcOrd="58" destOrd="0" presId="urn:microsoft.com/office/officeart/2005/8/layout/cycle6"/>
    <dgm:cxn modelId="{676629B0-AFB6-461A-B9FD-A1F97228D2E2}" type="presParOf" srcId="{9908863E-6DC3-471C-939F-3B6EF8B66E7A}" destId="{10C31E91-E021-4063-9016-DCBA2868E3FA}" srcOrd="59" destOrd="0" presId="urn:microsoft.com/office/officeart/2005/8/layout/cycle6"/>
    <dgm:cxn modelId="{B18C2D33-C8E7-4F84-AC8D-C91221DBF329}" type="presParOf" srcId="{9908863E-6DC3-471C-939F-3B6EF8B66E7A}" destId="{12B87931-039A-42D3-B214-05B4169336DD}" srcOrd="60" destOrd="0" presId="urn:microsoft.com/office/officeart/2005/8/layout/cycle6"/>
    <dgm:cxn modelId="{CAF072B2-9C2F-487A-B354-17EF0ECE2931}" type="presParOf" srcId="{9908863E-6DC3-471C-939F-3B6EF8B66E7A}" destId="{E8FFF6DB-C117-4447-BCC6-190BD205D147}" srcOrd="61" destOrd="0" presId="urn:microsoft.com/office/officeart/2005/8/layout/cycle6"/>
    <dgm:cxn modelId="{288A60E3-3478-48A9-B88F-3C88DFD018DB}" type="presParOf" srcId="{9908863E-6DC3-471C-939F-3B6EF8B66E7A}" destId="{8C72B3BF-1E9A-4FF9-9A69-95F74F989E8C}" srcOrd="62" destOrd="0" presId="urn:microsoft.com/office/officeart/2005/8/layout/cycle6"/>
    <dgm:cxn modelId="{F7AB41ED-ABD2-4426-A542-4E7965518DFB}" type="presParOf" srcId="{9908863E-6DC3-471C-939F-3B6EF8B66E7A}" destId="{8996FC49-F7CC-46BE-8B87-C4B6C5CC9C47}" srcOrd="63" destOrd="0" presId="urn:microsoft.com/office/officeart/2005/8/layout/cycle6"/>
    <dgm:cxn modelId="{EB493B88-09DF-4B0A-8A1B-8CCFB5181B52}" type="presParOf" srcId="{9908863E-6DC3-471C-939F-3B6EF8B66E7A}" destId="{B9AFBFFC-5B72-4C8C-A03A-FAA4C4ABC3BE}" srcOrd="64" destOrd="0" presId="urn:microsoft.com/office/officeart/2005/8/layout/cycle6"/>
    <dgm:cxn modelId="{F3CD6DB6-A4ED-4A33-860B-C1B4A1C58886}" type="presParOf" srcId="{9908863E-6DC3-471C-939F-3B6EF8B66E7A}" destId="{5CA0DA70-19B9-4F66-9422-749A9E8C28D8}" srcOrd="65" destOrd="0" presId="urn:microsoft.com/office/officeart/2005/8/layout/cycle6"/>
    <dgm:cxn modelId="{FF12914D-163C-4FCA-86F3-A2BEA2AFFD12}" type="presParOf" srcId="{9908863E-6DC3-471C-939F-3B6EF8B66E7A}" destId="{D75685AB-6CD7-434A-8C3D-ABFA09E3464A}" srcOrd="66" destOrd="0" presId="urn:microsoft.com/office/officeart/2005/8/layout/cycle6"/>
    <dgm:cxn modelId="{1B44567E-7737-4921-9272-02031EC72CE3}" type="presParOf" srcId="{9908863E-6DC3-471C-939F-3B6EF8B66E7A}" destId="{972BB1BF-A8DB-43C4-B98B-57807BC957BC}" srcOrd="67" destOrd="0" presId="urn:microsoft.com/office/officeart/2005/8/layout/cycle6"/>
    <dgm:cxn modelId="{68D2A3C5-49BA-4C6B-A938-6F2E8D6FE6F1}" type="presParOf" srcId="{9908863E-6DC3-471C-939F-3B6EF8B66E7A}" destId="{D2718FBD-169E-4467-9720-64136FD50DEE}" srcOrd="68" destOrd="0" presId="urn:microsoft.com/office/officeart/2005/8/layout/cycle6"/>
    <dgm:cxn modelId="{CFB8C359-968F-4FDB-BEE7-421555FB34EF}" type="presParOf" srcId="{9908863E-6DC3-471C-939F-3B6EF8B66E7A}" destId="{2ECBA74D-A075-480D-A991-319592557321}" srcOrd="69" destOrd="0" presId="urn:microsoft.com/office/officeart/2005/8/layout/cycle6"/>
    <dgm:cxn modelId="{48465A35-C48F-47BE-A517-B929F0AE3B37}" type="presParOf" srcId="{9908863E-6DC3-471C-939F-3B6EF8B66E7A}" destId="{8B097BF0-97DC-488B-B53A-C66B03715247}" srcOrd="70" destOrd="0" presId="urn:microsoft.com/office/officeart/2005/8/layout/cycle6"/>
    <dgm:cxn modelId="{145F3D91-8F81-48F5-8B9E-6B3A6BF909EA}" type="presParOf" srcId="{9908863E-6DC3-471C-939F-3B6EF8B66E7A}" destId="{D7709E3A-230F-4761-88E1-5DA89D43B049}" srcOrd="71" destOrd="0" presId="urn:microsoft.com/office/officeart/2005/8/layout/cycle6"/>
    <dgm:cxn modelId="{A1EE50B4-D5C7-426A-8FA5-3CEF8F572BAD}" type="presParOf" srcId="{9908863E-6DC3-471C-939F-3B6EF8B66E7A}" destId="{51194A90-D1E2-4F3E-BD60-311629EC48D0}" srcOrd="72" destOrd="0" presId="urn:microsoft.com/office/officeart/2005/8/layout/cycle6"/>
    <dgm:cxn modelId="{613B642C-CD14-4C8D-AA17-7BC490B21D1F}" type="presParOf" srcId="{9908863E-6DC3-471C-939F-3B6EF8B66E7A}" destId="{5ABD1344-3FB5-415F-9A2C-5D66955B0EAD}" srcOrd="73" destOrd="0" presId="urn:microsoft.com/office/officeart/2005/8/layout/cycle6"/>
    <dgm:cxn modelId="{8A4C58BC-DA6B-410D-9BAC-32F733A6FEB6}" type="presParOf" srcId="{9908863E-6DC3-471C-939F-3B6EF8B66E7A}" destId="{BF253A75-6AF6-4E4B-8227-59107A50D17B}" srcOrd="74" destOrd="0" presId="urn:microsoft.com/office/officeart/2005/8/layout/cycle6"/>
    <dgm:cxn modelId="{E3FD2AB0-A174-4A04-920D-33B2F121F8D4}" type="presParOf" srcId="{9908863E-6DC3-471C-939F-3B6EF8B66E7A}" destId="{4F950AB6-359F-437B-819F-378328FBD34F}" srcOrd="75" destOrd="0" presId="urn:microsoft.com/office/officeart/2005/8/layout/cycle6"/>
    <dgm:cxn modelId="{04AF220E-029B-4A2B-98C9-A4475096CD58}" type="presParOf" srcId="{9908863E-6DC3-471C-939F-3B6EF8B66E7A}" destId="{A90B4F1C-6B30-4B6C-9347-51E806EF575E}" srcOrd="76" destOrd="0" presId="urn:microsoft.com/office/officeart/2005/8/layout/cycle6"/>
    <dgm:cxn modelId="{1392178A-5CBC-4DFB-B998-C2383893B534}" type="presParOf" srcId="{9908863E-6DC3-471C-939F-3B6EF8B66E7A}" destId="{9CC588F1-8369-4DD5-8822-674DE4264338}" srcOrd="77" destOrd="0" presId="urn:microsoft.com/office/officeart/2005/8/layout/cycle6"/>
    <dgm:cxn modelId="{B54DEFA3-2894-4AF5-92D3-C5C2B9ED00BB}" type="presParOf" srcId="{9908863E-6DC3-471C-939F-3B6EF8B66E7A}" destId="{E125F4FE-8600-4129-B6AE-B802A2D0E749}" srcOrd="78" destOrd="0" presId="urn:microsoft.com/office/officeart/2005/8/layout/cycle6"/>
    <dgm:cxn modelId="{E4D659D8-2C27-4B54-948A-07DE8CEE5361}" type="presParOf" srcId="{9908863E-6DC3-471C-939F-3B6EF8B66E7A}" destId="{E22D71DA-AE4A-4DCE-9698-3EEF3B875D99}" srcOrd="79" destOrd="0" presId="urn:microsoft.com/office/officeart/2005/8/layout/cycle6"/>
    <dgm:cxn modelId="{45A85087-5D1A-4398-9276-C48AAC39F6E2}" type="presParOf" srcId="{9908863E-6DC3-471C-939F-3B6EF8B66E7A}" destId="{197CE3DD-F2DB-44F4-A4DF-29C4B6DADBE5}" srcOrd="80" destOrd="0" presId="urn:microsoft.com/office/officeart/2005/8/layout/cycle6"/>
    <dgm:cxn modelId="{EBE6EF24-05EE-4AB6-BEC6-36C300D56D22}" type="presParOf" srcId="{9908863E-6DC3-471C-939F-3B6EF8B66E7A}" destId="{51A680F7-477E-40F6-90CA-CB04A3C37AB4}" srcOrd="81" destOrd="0" presId="urn:microsoft.com/office/officeart/2005/8/layout/cycle6"/>
    <dgm:cxn modelId="{C19BB6C3-A6D1-4F3A-B0AE-2519FDE85D63}" type="presParOf" srcId="{9908863E-6DC3-471C-939F-3B6EF8B66E7A}" destId="{E9745A08-663C-49DB-8EA6-7D34EDA04055}" srcOrd="82" destOrd="0" presId="urn:microsoft.com/office/officeart/2005/8/layout/cycle6"/>
    <dgm:cxn modelId="{76E64DA1-7535-438E-91A9-E3735F619527}" type="presParOf" srcId="{9908863E-6DC3-471C-939F-3B6EF8B66E7A}" destId="{ACF2C99D-6B7D-4B53-9FC4-93CC35D18EF1}" srcOrd="83" destOrd="0" presId="urn:microsoft.com/office/officeart/2005/8/layout/cycle6"/>
    <dgm:cxn modelId="{1A3E81A6-9B6D-4FB5-AAAF-B6645198EC4B}" type="presParOf" srcId="{9908863E-6DC3-471C-939F-3B6EF8B66E7A}" destId="{B196D7C0-4A38-4051-B3B2-820C98EE5D09}" srcOrd="84" destOrd="0" presId="urn:microsoft.com/office/officeart/2005/8/layout/cycle6"/>
    <dgm:cxn modelId="{805351D3-DCF4-4A75-A118-37CBE77FD4DC}" type="presParOf" srcId="{9908863E-6DC3-471C-939F-3B6EF8B66E7A}" destId="{AEB1B60C-4E80-4851-92DB-E81D6211E3CA}" srcOrd="85" destOrd="0" presId="urn:microsoft.com/office/officeart/2005/8/layout/cycle6"/>
    <dgm:cxn modelId="{71F4114E-F5F5-4C7B-8E4E-11994FA221C9}" type="presParOf" srcId="{9908863E-6DC3-471C-939F-3B6EF8B66E7A}" destId="{37B75106-9A83-442A-ACF8-BA1922CF09A8}" srcOrd="86" destOrd="0" presId="urn:microsoft.com/office/officeart/2005/8/layout/cycle6"/>
    <dgm:cxn modelId="{CABE6105-75F2-4C14-840E-00B378ECF152}" type="presParOf" srcId="{9908863E-6DC3-471C-939F-3B6EF8B66E7A}" destId="{ED480940-1960-4F8F-97DF-69F77118EF86}" srcOrd="87" destOrd="0" presId="urn:microsoft.com/office/officeart/2005/8/layout/cycle6"/>
    <dgm:cxn modelId="{21557A42-D6E9-4147-839B-06A1B64F54E3}" type="presParOf" srcId="{9908863E-6DC3-471C-939F-3B6EF8B66E7A}" destId="{25F2CA63-EAAC-4DC7-B356-F57565C8926B}" srcOrd="88" destOrd="0" presId="urn:microsoft.com/office/officeart/2005/8/layout/cycle6"/>
    <dgm:cxn modelId="{76D9C56F-ACB2-496E-963E-977FC5D9EFAB}" type="presParOf" srcId="{9908863E-6DC3-471C-939F-3B6EF8B66E7A}" destId="{C559B9C7-63F3-4AC0-9C63-17871FDC40DB}" srcOrd="89" destOrd="0" presId="urn:microsoft.com/office/officeart/2005/8/layout/cycle6"/>
    <dgm:cxn modelId="{828BF58D-2DA0-4AA2-8032-2F092C88840A}" type="presParOf" srcId="{9908863E-6DC3-471C-939F-3B6EF8B66E7A}" destId="{339D0438-1C84-4E8B-85D5-E8F6BF1CA3AD}" srcOrd="90" destOrd="0" presId="urn:microsoft.com/office/officeart/2005/8/layout/cycle6"/>
    <dgm:cxn modelId="{3FD5000E-3D10-49D4-9C07-7033B9266D88}" type="presParOf" srcId="{9908863E-6DC3-471C-939F-3B6EF8B66E7A}" destId="{E453C166-D2E8-4AEB-8FFF-FE37783BAB37}" srcOrd="91" destOrd="0" presId="urn:microsoft.com/office/officeart/2005/8/layout/cycle6"/>
    <dgm:cxn modelId="{FB6C89F0-AC26-4E98-BEB5-92BC2BD2934D}" type="presParOf" srcId="{9908863E-6DC3-471C-939F-3B6EF8B66E7A}" destId="{894265B8-5070-41CA-8D87-3B5E2281BE1D}" srcOrd="92" destOrd="0" presId="urn:microsoft.com/office/officeart/2005/8/layout/cycle6"/>
    <dgm:cxn modelId="{B474401E-BCF5-4EDB-AEC4-53C8EB8DB43A}" type="presParOf" srcId="{9908863E-6DC3-471C-939F-3B6EF8B66E7A}" destId="{46A5D0E3-9F06-44F7-8223-ED9214B7A495}" srcOrd="93" destOrd="0" presId="urn:microsoft.com/office/officeart/2005/8/layout/cycle6"/>
    <dgm:cxn modelId="{BE4E197A-2759-46B8-B229-39B937EBCAE2}" type="presParOf" srcId="{9908863E-6DC3-471C-939F-3B6EF8B66E7A}" destId="{9885036E-F4D4-4DE5-9A8E-2A1599E0100D}" srcOrd="94" destOrd="0" presId="urn:microsoft.com/office/officeart/2005/8/layout/cycle6"/>
    <dgm:cxn modelId="{693A27D2-E785-41B2-B334-3AAF557307C6}" type="presParOf" srcId="{9908863E-6DC3-471C-939F-3B6EF8B66E7A}" destId="{63D636B4-591B-4B0E-B33B-6C2509F7A669}" srcOrd="9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4D84EC-7BE8-4340-BBB1-C7DF696209BF}" type="doc">
      <dgm:prSet loTypeId="urn:microsoft.com/office/officeart/2005/8/layout/cycle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510C12-15F4-4BFF-96FB-79D34F24629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 smtClean="0"/>
        </a:p>
      </dgm:t>
    </dgm:pt>
    <dgm:pt modelId="{7358D7AE-943D-4E84-837D-43528316F11C}" type="parTrans" cxnId="{CD9CD772-04E0-4F14-9772-D209409E67FA}">
      <dgm:prSet/>
      <dgm:spPr/>
      <dgm:t>
        <a:bodyPr/>
        <a:lstStyle/>
        <a:p>
          <a:endParaRPr lang="en-US"/>
        </a:p>
      </dgm:t>
    </dgm:pt>
    <dgm:pt modelId="{0EFA13A5-49EC-401B-9D71-21F5A01751CC}" type="sibTrans" cxnId="{CD9CD772-04E0-4F14-9772-D209409E67FA}">
      <dgm:prSet/>
      <dgm:spPr/>
      <dgm:t>
        <a:bodyPr/>
        <a:lstStyle/>
        <a:p>
          <a:endParaRPr lang="en-US"/>
        </a:p>
      </dgm:t>
    </dgm:pt>
    <dgm:pt modelId="{35C38382-CCBA-434B-B772-16A84A1BAF3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C96CAC1A-4D3D-48C9-AC55-3B72BBC1556C}" type="parTrans" cxnId="{2BDF397A-2FD6-4A9F-99E2-C52DB8C96166}">
      <dgm:prSet/>
      <dgm:spPr/>
      <dgm:t>
        <a:bodyPr/>
        <a:lstStyle/>
        <a:p>
          <a:endParaRPr lang="en-US"/>
        </a:p>
      </dgm:t>
    </dgm:pt>
    <dgm:pt modelId="{19106E94-80F4-4E06-91E3-47EC118D63B7}" type="sibTrans" cxnId="{2BDF397A-2FD6-4A9F-99E2-C52DB8C96166}">
      <dgm:prSet/>
      <dgm:spPr/>
      <dgm:t>
        <a:bodyPr/>
        <a:lstStyle/>
        <a:p>
          <a:endParaRPr lang="en-US"/>
        </a:p>
      </dgm:t>
    </dgm:pt>
    <dgm:pt modelId="{14F6F2E5-FC06-4BA3-86D2-75495A41382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FFBA8C2C-1177-4131-BC43-816C99F137AF}" type="parTrans" cxnId="{EBEAD5FC-36DF-4275-B40C-3E4EFDEE33EC}">
      <dgm:prSet/>
      <dgm:spPr/>
      <dgm:t>
        <a:bodyPr/>
        <a:lstStyle/>
        <a:p>
          <a:endParaRPr lang="en-US"/>
        </a:p>
      </dgm:t>
    </dgm:pt>
    <dgm:pt modelId="{3E4EAE61-AA88-4C74-8AB9-0D610261F564}" type="sibTrans" cxnId="{EBEAD5FC-36DF-4275-B40C-3E4EFDEE33EC}">
      <dgm:prSet/>
      <dgm:spPr/>
      <dgm:t>
        <a:bodyPr/>
        <a:lstStyle/>
        <a:p>
          <a:endParaRPr lang="en-US"/>
        </a:p>
      </dgm:t>
    </dgm:pt>
    <dgm:pt modelId="{B10F93D3-ADE9-47CC-BEF3-5199485FF7E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F920765B-ABA9-4567-AC58-5FD9C888FC43}" type="parTrans" cxnId="{585D3A1A-7F3F-4CC3-805E-65D18D61F10C}">
      <dgm:prSet/>
      <dgm:spPr/>
      <dgm:t>
        <a:bodyPr/>
        <a:lstStyle/>
        <a:p>
          <a:endParaRPr lang="en-US"/>
        </a:p>
      </dgm:t>
    </dgm:pt>
    <dgm:pt modelId="{7672507C-668C-482C-A355-82739B2E8B53}" type="sibTrans" cxnId="{585D3A1A-7F3F-4CC3-805E-65D18D61F10C}">
      <dgm:prSet/>
      <dgm:spPr/>
      <dgm:t>
        <a:bodyPr/>
        <a:lstStyle/>
        <a:p>
          <a:endParaRPr lang="en-US"/>
        </a:p>
      </dgm:t>
    </dgm:pt>
    <dgm:pt modelId="{18E8F207-8531-4273-9479-E5EFCFE40AB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 dirty="0"/>
        </a:p>
      </dgm:t>
    </dgm:pt>
    <dgm:pt modelId="{077B3865-98C1-4672-92D6-B089FBA4FC9E}" type="parTrans" cxnId="{B5F6EF16-CE75-4390-B697-5D56CBE75FAA}">
      <dgm:prSet/>
      <dgm:spPr/>
      <dgm:t>
        <a:bodyPr/>
        <a:lstStyle/>
        <a:p>
          <a:endParaRPr lang="en-US"/>
        </a:p>
      </dgm:t>
    </dgm:pt>
    <dgm:pt modelId="{B8E5A4BB-4C54-4750-97CC-54BAB12A660F}" type="sibTrans" cxnId="{B5F6EF16-CE75-4390-B697-5D56CBE75FAA}">
      <dgm:prSet/>
      <dgm:spPr/>
      <dgm:t>
        <a:bodyPr/>
        <a:lstStyle/>
        <a:p>
          <a:endParaRPr lang="en-US"/>
        </a:p>
      </dgm:t>
    </dgm:pt>
    <dgm:pt modelId="{A4BF7492-3903-4ECD-9038-A09FD7BD80CA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1309D2AB-940F-4F98-AD74-E690FF827837}" type="parTrans" cxnId="{051EA3CE-C2DA-4113-9E93-8FACA9F499A7}">
      <dgm:prSet/>
      <dgm:spPr/>
      <dgm:t>
        <a:bodyPr/>
        <a:lstStyle/>
        <a:p>
          <a:endParaRPr lang="en-US"/>
        </a:p>
      </dgm:t>
    </dgm:pt>
    <dgm:pt modelId="{E33E21F0-16EA-4279-88F9-DE8200861007}" type="sibTrans" cxnId="{051EA3CE-C2DA-4113-9E93-8FACA9F499A7}">
      <dgm:prSet/>
      <dgm:spPr/>
      <dgm:t>
        <a:bodyPr/>
        <a:lstStyle/>
        <a:p>
          <a:endParaRPr lang="en-US"/>
        </a:p>
      </dgm:t>
    </dgm:pt>
    <dgm:pt modelId="{3B9AB39D-087F-47E9-9F38-19D04DE7CED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F139A302-89E3-435F-A466-533F17C5F084}" type="parTrans" cxnId="{A3661C28-1739-45C1-A9D3-6AE03C8BEFA1}">
      <dgm:prSet/>
      <dgm:spPr/>
      <dgm:t>
        <a:bodyPr/>
        <a:lstStyle/>
        <a:p>
          <a:endParaRPr lang="en-US"/>
        </a:p>
      </dgm:t>
    </dgm:pt>
    <dgm:pt modelId="{264D5267-0C8B-4C61-AEA0-43FD588F68F0}" type="sibTrans" cxnId="{A3661C28-1739-45C1-A9D3-6AE03C8BEFA1}">
      <dgm:prSet/>
      <dgm:spPr/>
      <dgm:t>
        <a:bodyPr/>
        <a:lstStyle/>
        <a:p>
          <a:endParaRPr lang="en-US"/>
        </a:p>
      </dgm:t>
    </dgm:pt>
    <dgm:pt modelId="{A354AEE0-AF97-4089-BE3A-8CDB2B444D7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C97960C5-3A56-49E0-A4EA-8059C0A37F2E}" type="parTrans" cxnId="{860AE4F5-0370-42DD-89F2-E0B6FF33A713}">
      <dgm:prSet/>
      <dgm:spPr/>
      <dgm:t>
        <a:bodyPr/>
        <a:lstStyle/>
        <a:p>
          <a:endParaRPr lang="en-US"/>
        </a:p>
      </dgm:t>
    </dgm:pt>
    <dgm:pt modelId="{275C5171-8297-41D9-9028-52B75EA26401}" type="sibTrans" cxnId="{860AE4F5-0370-42DD-89F2-E0B6FF33A713}">
      <dgm:prSet/>
      <dgm:spPr/>
      <dgm:t>
        <a:bodyPr/>
        <a:lstStyle/>
        <a:p>
          <a:endParaRPr lang="en-US"/>
        </a:p>
      </dgm:t>
    </dgm:pt>
    <dgm:pt modelId="{D4086C14-E24F-4FFF-BA3B-8D288A3A73B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0F692C10-31C5-4854-9EB4-7E4C79F21BB3}" type="parTrans" cxnId="{721DDACA-4BA8-4FC9-A382-B986E3CCD63F}">
      <dgm:prSet/>
      <dgm:spPr/>
      <dgm:t>
        <a:bodyPr/>
        <a:lstStyle/>
        <a:p>
          <a:endParaRPr lang="en-US"/>
        </a:p>
      </dgm:t>
    </dgm:pt>
    <dgm:pt modelId="{8FB0633B-0CD9-4B88-8533-A5065BB5A31B}" type="sibTrans" cxnId="{721DDACA-4BA8-4FC9-A382-B986E3CCD63F}">
      <dgm:prSet/>
      <dgm:spPr/>
      <dgm:t>
        <a:bodyPr/>
        <a:lstStyle/>
        <a:p>
          <a:endParaRPr lang="en-US"/>
        </a:p>
      </dgm:t>
    </dgm:pt>
    <dgm:pt modelId="{63D07C42-8462-4055-B6EE-9D4A32A4A24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A24A98A-77F4-4E20-B8F6-33F9B34E075C}" type="parTrans" cxnId="{870BCD89-F2B5-4915-8512-1148C4933CDA}">
      <dgm:prSet/>
      <dgm:spPr/>
      <dgm:t>
        <a:bodyPr/>
        <a:lstStyle/>
        <a:p>
          <a:endParaRPr lang="en-US"/>
        </a:p>
      </dgm:t>
    </dgm:pt>
    <dgm:pt modelId="{2B39B683-87B0-423F-83E0-99D83B11C10A}" type="sibTrans" cxnId="{870BCD89-F2B5-4915-8512-1148C4933CDA}">
      <dgm:prSet/>
      <dgm:spPr/>
      <dgm:t>
        <a:bodyPr/>
        <a:lstStyle/>
        <a:p>
          <a:endParaRPr lang="en-US"/>
        </a:p>
      </dgm:t>
    </dgm:pt>
    <dgm:pt modelId="{FB3D6CE0-410D-4447-BAA6-49524ED32BB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75A8789E-2530-46CA-BF1E-E555904351C9}" type="parTrans" cxnId="{0BA2183E-DE2D-4B94-B166-9F8CB8B282BF}">
      <dgm:prSet/>
      <dgm:spPr/>
      <dgm:t>
        <a:bodyPr/>
        <a:lstStyle/>
        <a:p>
          <a:endParaRPr lang="en-US"/>
        </a:p>
      </dgm:t>
    </dgm:pt>
    <dgm:pt modelId="{A13E4628-BE90-403B-ABF7-187935827CE4}" type="sibTrans" cxnId="{0BA2183E-DE2D-4B94-B166-9F8CB8B282BF}">
      <dgm:prSet/>
      <dgm:spPr/>
      <dgm:t>
        <a:bodyPr/>
        <a:lstStyle/>
        <a:p>
          <a:endParaRPr lang="en-US"/>
        </a:p>
      </dgm:t>
    </dgm:pt>
    <dgm:pt modelId="{10C65A22-BB15-4192-8192-E707B2CCE624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C7C05548-FCDF-477A-B976-1687944F2045}" type="parTrans" cxnId="{765DE124-89CD-466B-BA03-7C994EAF5411}">
      <dgm:prSet/>
      <dgm:spPr/>
      <dgm:t>
        <a:bodyPr/>
        <a:lstStyle/>
        <a:p>
          <a:endParaRPr lang="en-US"/>
        </a:p>
      </dgm:t>
    </dgm:pt>
    <dgm:pt modelId="{90B8FA8B-FD2B-4805-AFB2-3BD7BF9EF553}" type="sibTrans" cxnId="{765DE124-89CD-466B-BA03-7C994EAF5411}">
      <dgm:prSet/>
      <dgm:spPr/>
      <dgm:t>
        <a:bodyPr/>
        <a:lstStyle/>
        <a:p>
          <a:endParaRPr lang="en-US"/>
        </a:p>
      </dgm:t>
    </dgm:pt>
    <dgm:pt modelId="{B417743A-EAA4-42B2-9B3A-6399848695E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4EB3D25D-AFA5-4461-8331-9AE820314215}" type="parTrans" cxnId="{EFD3039A-302B-45C2-81E4-E950B41891B8}">
      <dgm:prSet/>
      <dgm:spPr/>
      <dgm:t>
        <a:bodyPr/>
        <a:lstStyle/>
        <a:p>
          <a:endParaRPr lang="en-US"/>
        </a:p>
      </dgm:t>
    </dgm:pt>
    <dgm:pt modelId="{9F7E7C11-C6DC-475F-8A79-E74CD8B544D2}" type="sibTrans" cxnId="{EFD3039A-302B-45C2-81E4-E950B41891B8}">
      <dgm:prSet/>
      <dgm:spPr/>
      <dgm:t>
        <a:bodyPr/>
        <a:lstStyle/>
        <a:p>
          <a:endParaRPr lang="en-US"/>
        </a:p>
      </dgm:t>
    </dgm:pt>
    <dgm:pt modelId="{5EF8FBEA-4359-4164-9035-D29A62A46C13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0459B9A5-6639-4BDC-A2DE-7D25EB518388}" type="parTrans" cxnId="{ACB5A791-A001-4B3C-9C2D-54E7E2F605C6}">
      <dgm:prSet/>
      <dgm:spPr/>
      <dgm:t>
        <a:bodyPr/>
        <a:lstStyle/>
        <a:p>
          <a:endParaRPr lang="en-US"/>
        </a:p>
      </dgm:t>
    </dgm:pt>
    <dgm:pt modelId="{E25599C6-18F2-4CCF-BEBA-0BC1F3742AA1}" type="sibTrans" cxnId="{ACB5A791-A001-4B3C-9C2D-54E7E2F605C6}">
      <dgm:prSet/>
      <dgm:spPr/>
      <dgm:t>
        <a:bodyPr/>
        <a:lstStyle/>
        <a:p>
          <a:endParaRPr lang="en-US"/>
        </a:p>
      </dgm:t>
    </dgm:pt>
    <dgm:pt modelId="{671905A7-80B4-4D60-ABA2-E08DC43AD463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CCAFAD76-86EC-4C6B-99F5-E64A439D2B66}" type="parTrans" cxnId="{99A42EE8-EE64-4BD7-B337-586265888009}">
      <dgm:prSet/>
      <dgm:spPr/>
      <dgm:t>
        <a:bodyPr/>
        <a:lstStyle/>
        <a:p>
          <a:endParaRPr lang="en-US"/>
        </a:p>
      </dgm:t>
    </dgm:pt>
    <dgm:pt modelId="{BF3AC565-F55A-4C10-B3AC-900F2CC93FD9}" type="sibTrans" cxnId="{99A42EE8-EE64-4BD7-B337-586265888009}">
      <dgm:prSet/>
      <dgm:spPr/>
      <dgm:t>
        <a:bodyPr/>
        <a:lstStyle/>
        <a:p>
          <a:endParaRPr lang="en-US"/>
        </a:p>
      </dgm:t>
    </dgm:pt>
    <dgm:pt modelId="{4607660B-C63C-4C0E-A84C-6941E7EE7684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CF12DBF-DADF-41AB-89DD-B7E3F994C426}" type="parTrans" cxnId="{ED908F15-E1EF-414E-9E14-211829D1AED4}">
      <dgm:prSet/>
      <dgm:spPr/>
      <dgm:t>
        <a:bodyPr/>
        <a:lstStyle/>
        <a:p>
          <a:endParaRPr lang="en-US"/>
        </a:p>
      </dgm:t>
    </dgm:pt>
    <dgm:pt modelId="{4ED351E9-BD91-474C-AF3F-11B9E44EE923}" type="sibTrans" cxnId="{ED908F15-E1EF-414E-9E14-211829D1AED4}">
      <dgm:prSet/>
      <dgm:spPr/>
      <dgm:t>
        <a:bodyPr/>
        <a:lstStyle/>
        <a:p>
          <a:endParaRPr lang="en-US"/>
        </a:p>
      </dgm:t>
    </dgm:pt>
    <dgm:pt modelId="{9DB3AC8D-A959-49CD-90B4-3EF16AF98CBA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F70A4F12-A59C-4733-ADE9-D7591E56888C}" type="parTrans" cxnId="{76C9A4A7-FFD7-4B44-9ADD-3D9BAF73935A}">
      <dgm:prSet/>
      <dgm:spPr/>
      <dgm:t>
        <a:bodyPr/>
        <a:lstStyle/>
        <a:p>
          <a:endParaRPr lang="en-US"/>
        </a:p>
      </dgm:t>
    </dgm:pt>
    <dgm:pt modelId="{2539B6C2-AEB0-4628-BC4D-804ABBCD6E42}" type="sibTrans" cxnId="{76C9A4A7-FFD7-4B44-9ADD-3D9BAF73935A}">
      <dgm:prSet/>
      <dgm:spPr/>
      <dgm:t>
        <a:bodyPr/>
        <a:lstStyle/>
        <a:p>
          <a:endParaRPr lang="en-US"/>
        </a:p>
      </dgm:t>
    </dgm:pt>
    <dgm:pt modelId="{E2FA8B5D-3B9C-4B19-91B3-B2BF49CA727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D4EBE624-BF03-4EE2-87EB-A8275F0C2721}" type="parTrans" cxnId="{B80DD062-E6E6-4C99-B31E-510667A3D2F9}">
      <dgm:prSet/>
      <dgm:spPr/>
      <dgm:t>
        <a:bodyPr/>
        <a:lstStyle/>
        <a:p>
          <a:endParaRPr lang="en-US"/>
        </a:p>
      </dgm:t>
    </dgm:pt>
    <dgm:pt modelId="{6FF1BD24-AF32-4928-AB1B-7BD63C55AABE}" type="sibTrans" cxnId="{B80DD062-E6E6-4C99-B31E-510667A3D2F9}">
      <dgm:prSet/>
      <dgm:spPr/>
      <dgm:t>
        <a:bodyPr/>
        <a:lstStyle/>
        <a:p>
          <a:endParaRPr lang="en-US"/>
        </a:p>
      </dgm:t>
    </dgm:pt>
    <dgm:pt modelId="{354147FD-D8DD-4082-AB85-4B7C28B5424C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645292C-7EDB-46AA-AB31-423F65F3159C}" type="parTrans" cxnId="{DC6DDC16-BA18-4203-B59D-D7F4483941E1}">
      <dgm:prSet/>
      <dgm:spPr/>
      <dgm:t>
        <a:bodyPr/>
        <a:lstStyle/>
        <a:p>
          <a:endParaRPr lang="en-US"/>
        </a:p>
      </dgm:t>
    </dgm:pt>
    <dgm:pt modelId="{EC136309-DCF1-4681-B4D7-8C075E350A8C}" type="sibTrans" cxnId="{DC6DDC16-BA18-4203-B59D-D7F4483941E1}">
      <dgm:prSet/>
      <dgm:spPr/>
      <dgm:t>
        <a:bodyPr/>
        <a:lstStyle/>
        <a:p>
          <a:endParaRPr lang="en-US"/>
        </a:p>
      </dgm:t>
    </dgm:pt>
    <dgm:pt modelId="{CD1C1B79-6BCE-4481-A57F-46A2BB641DCD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B6CA8D8D-46AE-435B-80B0-4A08F2F64B99}" type="parTrans" cxnId="{091D651B-06E9-4F61-B61F-7277D22DE02B}">
      <dgm:prSet/>
      <dgm:spPr/>
      <dgm:t>
        <a:bodyPr/>
        <a:lstStyle/>
        <a:p>
          <a:endParaRPr lang="en-US"/>
        </a:p>
      </dgm:t>
    </dgm:pt>
    <dgm:pt modelId="{372391EA-5213-4594-BCB4-B4CC8892CD3B}" type="sibTrans" cxnId="{091D651B-06E9-4F61-B61F-7277D22DE02B}">
      <dgm:prSet/>
      <dgm:spPr/>
      <dgm:t>
        <a:bodyPr/>
        <a:lstStyle/>
        <a:p>
          <a:endParaRPr lang="en-US"/>
        </a:p>
      </dgm:t>
    </dgm:pt>
    <dgm:pt modelId="{F08541C3-DDA5-4278-B83A-6319631560D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7D5E5ACF-3783-42FD-8E5A-4115C2CFDBC9}" type="parTrans" cxnId="{8B7E50EC-F572-48FF-B912-502B035D8ED7}">
      <dgm:prSet/>
      <dgm:spPr/>
      <dgm:t>
        <a:bodyPr/>
        <a:lstStyle/>
        <a:p>
          <a:endParaRPr lang="en-US"/>
        </a:p>
      </dgm:t>
    </dgm:pt>
    <dgm:pt modelId="{008C9215-D437-416B-8CE4-67C7629F3F08}" type="sibTrans" cxnId="{8B7E50EC-F572-48FF-B912-502B035D8ED7}">
      <dgm:prSet/>
      <dgm:spPr/>
      <dgm:t>
        <a:bodyPr/>
        <a:lstStyle/>
        <a:p>
          <a:endParaRPr lang="en-US"/>
        </a:p>
      </dgm:t>
    </dgm:pt>
    <dgm:pt modelId="{BF40FC19-6F1C-4752-825C-CBFE4A053413}">
      <dgm:prSet/>
      <dgm:spPr/>
      <dgm:t>
        <a:bodyPr/>
        <a:lstStyle/>
        <a:p>
          <a:endParaRPr lang="en-US"/>
        </a:p>
      </dgm:t>
    </dgm:pt>
    <dgm:pt modelId="{F7618F74-3748-49F8-87B7-DB0438AB33DD}" type="parTrans" cxnId="{D5C7122B-EB88-4A36-9FA7-572B2981FC8F}">
      <dgm:prSet/>
      <dgm:spPr/>
      <dgm:t>
        <a:bodyPr/>
        <a:lstStyle/>
        <a:p>
          <a:endParaRPr lang="en-US"/>
        </a:p>
      </dgm:t>
    </dgm:pt>
    <dgm:pt modelId="{D04EAE0C-9569-40F0-8C39-5BDF32B4ACE1}" type="sibTrans" cxnId="{D5C7122B-EB88-4A36-9FA7-572B2981FC8F}">
      <dgm:prSet/>
      <dgm:spPr/>
      <dgm:t>
        <a:bodyPr/>
        <a:lstStyle/>
        <a:p>
          <a:endParaRPr lang="en-US"/>
        </a:p>
      </dgm:t>
    </dgm:pt>
    <dgm:pt modelId="{98750095-5911-4CD8-9D15-420E3FA6FE76}">
      <dgm:prSet/>
      <dgm:spPr/>
      <dgm:t>
        <a:bodyPr/>
        <a:lstStyle/>
        <a:p>
          <a:endParaRPr lang="en-US"/>
        </a:p>
      </dgm:t>
    </dgm:pt>
    <dgm:pt modelId="{8784812B-5479-4197-BCB6-D941E5932D0D}" type="parTrans" cxnId="{AA5F82A8-B7D4-4E43-8A25-B7D6CC7DB10F}">
      <dgm:prSet/>
      <dgm:spPr/>
      <dgm:t>
        <a:bodyPr/>
        <a:lstStyle/>
        <a:p>
          <a:endParaRPr lang="en-US"/>
        </a:p>
      </dgm:t>
    </dgm:pt>
    <dgm:pt modelId="{D9AECA04-14FC-43AC-9EFA-04532F763BCE}" type="sibTrans" cxnId="{AA5F82A8-B7D4-4E43-8A25-B7D6CC7DB10F}">
      <dgm:prSet/>
      <dgm:spPr/>
      <dgm:t>
        <a:bodyPr/>
        <a:lstStyle/>
        <a:p>
          <a:endParaRPr lang="en-US"/>
        </a:p>
      </dgm:t>
    </dgm:pt>
    <dgm:pt modelId="{7440ECE0-6360-4524-8DF8-061F163ED907}">
      <dgm:prSet/>
      <dgm:spPr/>
      <dgm:t>
        <a:bodyPr/>
        <a:lstStyle/>
        <a:p>
          <a:endParaRPr lang="en-US"/>
        </a:p>
      </dgm:t>
    </dgm:pt>
    <dgm:pt modelId="{E84802B5-7DBD-46EE-A0E9-C27926058E8C}" type="parTrans" cxnId="{9CD6FB89-613D-4C3D-9778-E449564F97DE}">
      <dgm:prSet/>
      <dgm:spPr/>
      <dgm:t>
        <a:bodyPr/>
        <a:lstStyle/>
        <a:p>
          <a:endParaRPr lang="en-US"/>
        </a:p>
      </dgm:t>
    </dgm:pt>
    <dgm:pt modelId="{1063E7B8-310C-49A3-AC25-18550F5D8806}" type="sibTrans" cxnId="{9CD6FB89-613D-4C3D-9778-E449564F97DE}">
      <dgm:prSet/>
      <dgm:spPr/>
      <dgm:t>
        <a:bodyPr/>
        <a:lstStyle/>
        <a:p>
          <a:endParaRPr lang="en-US"/>
        </a:p>
      </dgm:t>
    </dgm:pt>
    <dgm:pt modelId="{7EB9FF20-6E1C-47A7-9165-DBFF6F2F568F}">
      <dgm:prSet/>
      <dgm:spPr/>
      <dgm:t>
        <a:bodyPr/>
        <a:lstStyle/>
        <a:p>
          <a:endParaRPr lang="en-US"/>
        </a:p>
      </dgm:t>
    </dgm:pt>
    <dgm:pt modelId="{F484A514-4971-4CCC-BBAF-EE1799E7A68A}" type="parTrans" cxnId="{90F3D615-F0E8-4DAE-A49A-B2E87D3F0506}">
      <dgm:prSet/>
      <dgm:spPr/>
      <dgm:t>
        <a:bodyPr/>
        <a:lstStyle/>
        <a:p>
          <a:endParaRPr lang="en-US"/>
        </a:p>
      </dgm:t>
    </dgm:pt>
    <dgm:pt modelId="{A2F63E1C-37F5-4C51-832A-12AD546A2ABB}" type="sibTrans" cxnId="{90F3D615-F0E8-4DAE-A49A-B2E87D3F0506}">
      <dgm:prSet/>
      <dgm:spPr/>
      <dgm:t>
        <a:bodyPr/>
        <a:lstStyle/>
        <a:p>
          <a:endParaRPr lang="en-US"/>
        </a:p>
      </dgm:t>
    </dgm:pt>
    <dgm:pt modelId="{B9E0FF09-7EFC-4A97-899E-9A0029D79D4E}">
      <dgm:prSet/>
      <dgm:spPr/>
      <dgm:t>
        <a:bodyPr/>
        <a:lstStyle/>
        <a:p>
          <a:endParaRPr lang="en-US"/>
        </a:p>
      </dgm:t>
    </dgm:pt>
    <dgm:pt modelId="{B0EDEF6E-B8C4-4562-B483-A7D1E9E1D7F9}" type="parTrans" cxnId="{7C90790E-EC71-43DD-B89E-0F9AEFB0F41F}">
      <dgm:prSet/>
      <dgm:spPr/>
      <dgm:t>
        <a:bodyPr/>
        <a:lstStyle/>
        <a:p>
          <a:endParaRPr lang="en-US"/>
        </a:p>
      </dgm:t>
    </dgm:pt>
    <dgm:pt modelId="{AE5A24FF-BDE8-4173-81DA-BAEEBA4AECBF}" type="sibTrans" cxnId="{7C90790E-EC71-43DD-B89E-0F9AEFB0F41F}">
      <dgm:prSet/>
      <dgm:spPr/>
      <dgm:t>
        <a:bodyPr/>
        <a:lstStyle/>
        <a:p>
          <a:endParaRPr lang="en-US"/>
        </a:p>
      </dgm:t>
    </dgm:pt>
    <dgm:pt modelId="{3D486AB4-629B-46CD-8898-4E3A6B35D8B7}">
      <dgm:prSet/>
      <dgm:spPr/>
      <dgm:t>
        <a:bodyPr/>
        <a:lstStyle/>
        <a:p>
          <a:endParaRPr lang="en-US"/>
        </a:p>
      </dgm:t>
    </dgm:pt>
    <dgm:pt modelId="{8944D8A4-5C6D-4AFB-BEEB-22B7B2C7E5B0}" type="parTrans" cxnId="{75B122F4-69D1-4116-A23A-0204ACB8A246}">
      <dgm:prSet/>
      <dgm:spPr/>
      <dgm:t>
        <a:bodyPr/>
        <a:lstStyle/>
        <a:p>
          <a:endParaRPr lang="en-US"/>
        </a:p>
      </dgm:t>
    </dgm:pt>
    <dgm:pt modelId="{FB456136-CBEB-430B-982E-9AE6B26D825D}" type="sibTrans" cxnId="{75B122F4-69D1-4116-A23A-0204ACB8A246}">
      <dgm:prSet/>
      <dgm:spPr/>
      <dgm:t>
        <a:bodyPr/>
        <a:lstStyle/>
        <a:p>
          <a:endParaRPr lang="en-US"/>
        </a:p>
      </dgm:t>
    </dgm:pt>
    <dgm:pt modelId="{B319C854-AEDA-407A-A002-8E1619959A0B}">
      <dgm:prSet/>
      <dgm:spPr/>
      <dgm:t>
        <a:bodyPr/>
        <a:lstStyle/>
        <a:p>
          <a:endParaRPr lang="en-US"/>
        </a:p>
      </dgm:t>
    </dgm:pt>
    <dgm:pt modelId="{436436CE-2B8C-459A-A12C-CF33C269607B}" type="parTrans" cxnId="{09A97C8D-C37E-48CA-87B1-4D71613E1AEF}">
      <dgm:prSet/>
      <dgm:spPr/>
      <dgm:t>
        <a:bodyPr/>
        <a:lstStyle/>
        <a:p>
          <a:endParaRPr lang="en-US"/>
        </a:p>
      </dgm:t>
    </dgm:pt>
    <dgm:pt modelId="{68CAA840-684A-4C25-BF4B-9DF14E64B7DA}" type="sibTrans" cxnId="{09A97C8D-C37E-48CA-87B1-4D71613E1AEF}">
      <dgm:prSet/>
      <dgm:spPr/>
      <dgm:t>
        <a:bodyPr/>
        <a:lstStyle/>
        <a:p>
          <a:endParaRPr lang="en-US"/>
        </a:p>
      </dgm:t>
    </dgm:pt>
    <dgm:pt modelId="{073840EC-FE62-4158-B6B9-DFF0662ABD2D}">
      <dgm:prSet/>
      <dgm:spPr/>
      <dgm:t>
        <a:bodyPr/>
        <a:lstStyle/>
        <a:p>
          <a:endParaRPr lang="en-US"/>
        </a:p>
      </dgm:t>
    </dgm:pt>
    <dgm:pt modelId="{A435E7AA-3C6E-43F7-8007-560A9583AF2A}" type="parTrans" cxnId="{0B3E3947-06B3-4474-8FAD-DCAE07505DF7}">
      <dgm:prSet/>
      <dgm:spPr/>
      <dgm:t>
        <a:bodyPr/>
        <a:lstStyle/>
        <a:p>
          <a:endParaRPr lang="en-US"/>
        </a:p>
      </dgm:t>
    </dgm:pt>
    <dgm:pt modelId="{694B7638-080A-44F0-B0EE-9FE14CF9B1D2}" type="sibTrans" cxnId="{0B3E3947-06B3-4474-8FAD-DCAE07505DF7}">
      <dgm:prSet/>
      <dgm:spPr/>
      <dgm:t>
        <a:bodyPr/>
        <a:lstStyle/>
        <a:p>
          <a:endParaRPr lang="en-US"/>
        </a:p>
      </dgm:t>
    </dgm:pt>
    <dgm:pt modelId="{BB231AF3-227B-49BA-ADE0-5507DE225A2C}">
      <dgm:prSet/>
      <dgm:spPr/>
      <dgm:t>
        <a:bodyPr/>
        <a:lstStyle/>
        <a:p>
          <a:endParaRPr lang="en-US"/>
        </a:p>
      </dgm:t>
    </dgm:pt>
    <dgm:pt modelId="{89627796-E5C0-42D9-8AF0-F8C007860B48}" type="parTrans" cxnId="{242073C1-5CE8-447F-976B-AE5BD001A8F3}">
      <dgm:prSet/>
      <dgm:spPr/>
      <dgm:t>
        <a:bodyPr/>
        <a:lstStyle/>
        <a:p>
          <a:endParaRPr lang="en-US"/>
        </a:p>
      </dgm:t>
    </dgm:pt>
    <dgm:pt modelId="{704A3533-0631-4125-A9C1-4AADEB087C0D}" type="sibTrans" cxnId="{242073C1-5CE8-447F-976B-AE5BD001A8F3}">
      <dgm:prSet/>
      <dgm:spPr/>
      <dgm:t>
        <a:bodyPr/>
        <a:lstStyle/>
        <a:p>
          <a:endParaRPr lang="en-US"/>
        </a:p>
      </dgm:t>
    </dgm:pt>
    <dgm:pt modelId="{02897AF4-D27A-4B9F-A24B-5ADC8BD7A3FF}">
      <dgm:prSet/>
      <dgm:spPr/>
      <dgm:t>
        <a:bodyPr/>
        <a:lstStyle/>
        <a:p>
          <a:endParaRPr lang="en-US"/>
        </a:p>
      </dgm:t>
    </dgm:pt>
    <dgm:pt modelId="{37B837B6-A931-4501-858F-7301EB7B6D79}" type="parTrans" cxnId="{1DFB09CF-B7BD-4FE8-9C21-16AAC6F4E570}">
      <dgm:prSet/>
      <dgm:spPr/>
      <dgm:t>
        <a:bodyPr/>
        <a:lstStyle/>
        <a:p>
          <a:endParaRPr lang="en-US"/>
        </a:p>
      </dgm:t>
    </dgm:pt>
    <dgm:pt modelId="{1BAC16CC-FE24-4F62-9A60-D35B11AB3ECD}" type="sibTrans" cxnId="{1DFB09CF-B7BD-4FE8-9C21-16AAC6F4E570}">
      <dgm:prSet/>
      <dgm:spPr/>
      <dgm:t>
        <a:bodyPr/>
        <a:lstStyle/>
        <a:p>
          <a:endParaRPr lang="en-US"/>
        </a:p>
      </dgm:t>
    </dgm:pt>
    <dgm:pt modelId="{0D3B98BD-473C-403A-ABBE-60D3008E1C84}">
      <dgm:prSet/>
      <dgm:spPr/>
      <dgm:t>
        <a:bodyPr/>
        <a:lstStyle/>
        <a:p>
          <a:endParaRPr lang="en-US"/>
        </a:p>
      </dgm:t>
    </dgm:pt>
    <dgm:pt modelId="{6543C120-BF51-4DD5-8463-EA28C4683CA2}" type="parTrans" cxnId="{D72FE60D-5F6B-49BA-B85F-1E1468110772}">
      <dgm:prSet/>
      <dgm:spPr/>
      <dgm:t>
        <a:bodyPr/>
        <a:lstStyle/>
        <a:p>
          <a:endParaRPr lang="en-US"/>
        </a:p>
      </dgm:t>
    </dgm:pt>
    <dgm:pt modelId="{285EA4D4-65A3-4D77-84AA-2BB6390E566B}" type="sibTrans" cxnId="{D72FE60D-5F6B-49BA-B85F-1E1468110772}">
      <dgm:prSet/>
      <dgm:spPr/>
      <dgm:t>
        <a:bodyPr/>
        <a:lstStyle/>
        <a:p>
          <a:endParaRPr lang="en-US"/>
        </a:p>
      </dgm:t>
    </dgm:pt>
    <dgm:pt modelId="{9908863E-6DC3-471C-939F-3B6EF8B66E7A}" type="pres">
      <dgm:prSet presAssocID="{384D84EC-7BE8-4340-BBB1-C7DF696209B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6230B2-5B12-4D9A-B86F-9AACAED85509}" type="pres">
      <dgm:prSet presAssocID="{96510C12-15F4-4BFF-96FB-79D34F24629C}" presName="node" presStyleLbl="node1" presStyleIdx="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4CEE5-C81A-4D07-982B-E5E9C34FDF18}" type="pres">
      <dgm:prSet presAssocID="{96510C12-15F4-4BFF-96FB-79D34F24629C}" presName="spNode" presStyleCnt="0"/>
      <dgm:spPr/>
    </dgm:pt>
    <dgm:pt modelId="{0BB81F9C-0C9F-430C-B23A-145D0DF0A579}" type="pres">
      <dgm:prSet presAssocID="{0EFA13A5-49EC-401B-9D71-21F5A01751CC}" presName="sibTrans" presStyleLbl="sibTrans1D1" presStyleIdx="0" presStyleCnt="32"/>
      <dgm:spPr/>
      <dgm:t>
        <a:bodyPr/>
        <a:lstStyle/>
        <a:p>
          <a:endParaRPr lang="en-US"/>
        </a:p>
      </dgm:t>
    </dgm:pt>
    <dgm:pt modelId="{9B73B8F3-909F-465B-BDD5-BEFBCB09D9CA}" type="pres">
      <dgm:prSet presAssocID="{35C38382-CCBA-434B-B772-16A84A1BAF3F}" presName="node" presStyleLbl="node1" presStyleIdx="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A57A6-ACBF-4F5D-83B0-F1764C331443}" type="pres">
      <dgm:prSet presAssocID="{35C38382-CCBA-434B-B772-16A84A1BAF3F}" presName="spNode" presStyleCnt="0"/>
      <dgm:spPr/>
    </dgm:pt>
    <dgm:pt modelId="{26CB584E-659E-46DE-9DED-B28E32103163}" type="pres">
      <dgm:prSet presAssocID="{19106E94-80F4-4E06-91E3-47EC118D63B7}" presName="sibTrans" presStyleLbl="sibTrans1D1" presStyleIdx="1" presStyleCnt="32"/>
      <dgm:spPr/>
      <dgm:t>
        <a:bodyPr/>
        <a:lstStyle/>
        <a:p>
          <a:endParaRPr lang="en-US"/>
        </a:p>
      </dgm:t>
    </dgm:pt>
    <dgm:pt modelId="{B4A46BF6-734F-4FEF-B5AF-4A780D7AFC94}" type="pres">
      <dgm:prSet presAssocID="{14F6F2E5-FC06-4BA3-86D2-75495A41382A}" presName="node" presStyleLbl="node1" presStyleIdx="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3F3C99-75AD-47D3-AC9B-483A1A248AA9}" type="pres">
      <dgm:prSet presAssocID="{14F6F2E5-FC06-4BA3-86D2-75495A41382A}" presName="spNode" presStyleCnt="0"/>
      <dgm:spPr/>
    </dgm:pt>
    <dgm:pt modelId="{CF674462-9E6D-4638-8E53-82FEE2542208}" type="pres">
      <dgm:prSet presAssocID="{3E4EAE61-AA88-4C74-8AB9-0D610261F564}" presName="sibTrans" presStyleLbl="sibTrans1D1" presStyleIdx="2" presStyleCnt="32"/>
      <dgm:spPr/>
      <dgm:t>
        <a:bodyPr/>
        <a:lstStyle/>
        <a:p>
          <a:endParaRPr lang="en-US"/>
        </a:p>
      </dgm:t>
    </dgm:pt>
    <dgm:pt modelId="{0405C807-856C-4080-B701-6F057FB3255C}" type="pres">
      <dgm:prSet presAssocID="{B10F93D3-ADE9-47CC-BEF3-5199485FF7EB}" presName="node" presStyleLbl="node1" presStyleIdx="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4BC6E-A3C9-472C-B2B2-1BB38C711D7C}" type="pres">
      <dgm:prSet presAssocID="{B10F93D3-ADE9-47CC-BEF3-5199485FF7EB}" presName="spNode" presStyleCnt="0"/>
      <dgm:spPr/>
    </dgm:pt>
    <dgm:pt modelId="{408CE02C-CAFE-44A7-BC52-35A7C96779BA}" type="pres">
      <dgm:prSet presAssocID="{7672507C-668C-482C-A355-82739B2E8B53}" presName="sibTrans" presStyleLbl="sibTrans1D1" presStyleIdx="3" presStyleCnt="32"/>
      <dgm:spPr/>
      <dgm:t>
        <a:bodyPr/>
        <a:lstStyle/>
        <a:p>
          <a:endParaRPr lang="en-US"/>
        </a:p>
      </dgm:t>
    </dgm:pt>
    <dgm:pt modelId="{8E32F725-F5CF-4708-BCBD-5A02FD48104A}" type="pres">
      <dgm:prSet presAssocID="{18E8F207-8531-4273-9479-E5EFCFE40ABD}" presName="node" presStyleLbl="node1" presStyleIdx="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3538A-DBE5-4F75-83CE-F03876AAE100}" type="pres">
      <dgm:prSet presAssocID="{18E8F207-8531-4273-9479-E5EFCFE40ABD}" presName="spNode" presStyleCnt="0"/>
      <dgm:spPr/>
    </dgm:pt>
    <dgm:pt modelId="{C982C973-F3E2-4D08-A214-1AC9146CC6A2}" type="pres">
      <dgm:prSet presAssocID="{B8E5A4BB-4C54-4750-97CC-54BAB12A660F}" presName="sibTrans" presStyleLbl="sibTrans1D1" presStyleIdx="4" presStyleCnt="32"/>
      <dgm:spPr/>
      <dgm:t>
        <a:bodyPr/>
        <a:lstStyle/>
        <a:p>
          <a:endParaRPr lang="en-US"/>
        </a:p>
      </dgm:t>
    </dgm:pt>
    <dgm:pt modelId="{729E3AC1-B9D4-4959-A0EB-BE11128DEAA9}" type="pres">
      <dgm:prSet presAssocID="{A4BF7492-3903-4ECD-9038-A09FD7BD80CA}" presName="node" presStyleLbl="node1" presStyleIdx="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FC6D1-5A1F-429E-B13F-65F0F0D1C392}" type="pres">
      <dgm:prSet presAssocID="{A4BF7492-3903-4ECD-9038-A09FD7BD80CA}" presName="spNode" presStyleCnt="0"/>
      <dgm:spPr/>
    </dgm:pt>
    <dgm:pt modelId="{001C6FC1-E0C4-42A4-8179-3AD5F83327E0}" type="pres">
      <dgm:prSet presAssocID="{E33E21F0-16EA-4279-88F9-DE8200861007}" presName="sibTrans" presStyleLbl="sibTrans1D1" presStyleIdx="5" presStyleCnt="32"/>
      <dgm:spPr/>
      <dgm:t>
        <a:bodyPr/>
        <a:lstStyle/>
        <a:p>
          <a:endParaRPr lang="en-US"/>
        </a:p>
      </dgm:t>
    </dgm:pt>
    <dgm:pt modelId="{019776E2-1133-4ED6-8D98-10D1AC9B2A4B}" type="pres">
      <dgm:prSet presAssocID="{3B9AB39D-087F-47E9-9F38-19D04DE7CED7}" presName="node" presStyleLbl="node1" presStyleIdx="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7C11D-4C42-40E4-B83D-01EDFD5644ED}" type="pres">
      <dgm:prSet presAssocID="{3B9AB39D-087F-47E9-9F38-19D04DE7CED7}" presName="spNode" presStyleCnt="0"/>
      <dgm:spPr/>
    </dgm:pt>
    <dgm:pt modelId="{972C5C4C-B9BC-4062-A9BD-54D85D3EA5E2}" type="pres">
      <dgm:prSet presAssocID="{264D5267-0C8B-4C61-AEA0-43FD588F68F0}" presName="sibTrans" presStyleLbl="sibTrans1D1" presStyleIdx="6" presStyleCnt="32"/>
      <dgm:spPr/>
      <dgm:t>
        <a:bodyPr/>
        <a:lstStyle/>
        <a:p>
          <a:endParaRPr lang="en-US"/>
        </a:p>
      </dgm:t>
    </dgm:pt>
    <dgm:pt modelId="{B49DFE79-F7B6-4ADF-A73E-BB4E674EA42F}" type="pres">
      <dgm:prSet presAssocID="{A354AEE0-AF97-4089-BE3A-8CDB2B444D78}" presName="node" presStyleLbl="node1" presStyleIdx="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7B4C5-4278-471F-A6B9-A3336C7C5047}" type="pres">
      <dgm:prSet presAssocID="{A354AEE0-AF97-4089-BE3A-8CDB2B444D78}" presName="spNode" presStyleCnt="0"/>
      <dgm:spPr/>
    </dgm:pt>
    <dgm:pt modelId="{2B9CBE80-07DF-4C77-B766-D4DEE2DBE25D}" type="pres">
      <dgm:prSet presAssocID="{275C5171-8297-41D9-9028-52B75EA26401}" presName="sibTrans" presStyleLbl="sibTrans1D1" presStyleIdx="7" presStyleCnt="32"/>
      <dgm:spPr/>
      <dgm:t>
        <a:bodyPr/>
        <a:lstStyle/>
        <a:p>
          <a:endParaRPr lang="en-US"/>
        </a:p>
      </dgm:t>
    </dgm:pt>
    <dgm:pt modelId="{D57F4092-DD99-490A-92C0-7A2BBDC98160}" type="pres">
      <dgm:prSet presAssocID="{D4086C14-E24F-4FFF-BA3B-8D288A3A73B0}" presName="node" presStyleLbl="node1" presStyleIdx="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54A98-0636-4A92-8867-202DB338613F}" type="pres">
      <dgm:prSet presAssocID="{D4086C14-E24F-4FFF-BA3B-8D288A3A73B0}" presName="spNode" presStyleCnt="0"/>
      <dgm:spPr/>
    </dgm:pt>
    <dgm:pt modelId="{9F6E8CF0-CE60-4A57-89D7-338DCECD051C}" type="pres">
      <dgm:prSet presAssocID="{8FB0633B-0CD9-4B88-8533-A5065BB5A31B}" presName="sibTrans" presStyleLbl="sibTrans1D1" presStyleIdx="8" presStyleCnt="32"/>
      <dgm:spPr/>
      <dgm:t>
        <a:bodyPr/>
        <a:lstStyle/>
        <a:p>
          <a:endParaRPr lang="en-US"/>
        </a:p>
      </dgm:t>
    </dgm:pt>
    <dgm:pt modelId="{F4A10D42-9D7A-4A99-965A-F4E3A2750FE9}" type="pres">
      <dgm:prSet presAssocID="{63D07C42-8462-4055-B6EE-9D4A32A4A241}" presName="node" presStyleLbl="node1" presStyleIdx="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3C2F5-78BE-4758-9444-A373B9BCEF1D}" type="pres">
      <dgm:prSet presAssocID="{63D07C42-8462-4055-B6EE-9D4A32A4A241}" presName="spNode" presStyleCnt="0"/>
      <dgm:spPr/>
    </dgm:pt>
    <dgm:pt modelId="{D6A0C3B3-289E-4B07-B283-1B70FF761BF1}" type="pres">
      <dgm:prSet presAssocID="{2B39B683-87B0-423F-83E0-99D83B11C10A}" presName="sibTrans" presStyleLbl="sibTrans1D1" presStyleIdx="9" presStyleCnt="32"/>
      <dgm:spPr/>
      <dgm:t>
        <a:bodyPr/>
        <a:lstStyle/>
        <a:p>
          <a:endParaRPr lang="en-US"/>
        </a:p>
      </dgm:t>
    </dgm:pt>
    <dgm:pt modelId="{50D930D3-CBE0-45EB-BA8E-52881F8D2837}" type="pres">
      <dgm:prSet presAssocID="{FB3D6CE0-410D-4447-BAA6-49524ED32BBC}" presName="node" presStyleLbl="node1" presStyleIdx="1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F7956-B641-466E-BDE3-134EFA8E4FE4}" type="pres">
      <dgm:prSet presAssocID="{FB3D6CE0-410D-4447-BAA6-49524ED32BBC}" presName="spNode" presStyleCnt="0"/>
      <dgm:spPr/>
    </dgm:pt>
    <dgm:pt modelId="{3E258159-1230-4786-B104-E2B55BDB3F6D}" type="pres">
      <dgm:prSet presAssocID="{A13E4628-BE90-403B-ABF7-187935827CE4}" presName="sibTrans" presStyleLbl="sibTrans1D1" presStyleIdx="10" presStyleCnt="32"/>
      <dgm:spPr/>
      <dgm:t>
        <a:bodyPr/>
        <a:lstStyle/>
        <a:p>
          <a:endParaRPr lang="en-US"/>
        </a:p>
      </dgm:t>
    </dgm:pt>
    <dgm:pt modelId="{5D3BE906-BF51-4B9C-BD19-0E8CE87C4CC4}" type="pres">
      <dgm:prSet presAssocID="{10C65A22-BB15-4192-8192-E707B2CCE624}" presName="node" presStyleLbl="node1" presStyleIdx="1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63338-BB01-4EBD-9D65-2D45A085728A}" type="pres">
      <dgm:prSet presAssocID="{10C65A22-BB15-4192-8192-E707B2CCE624}" presName="spNode" presStyleCnt="0"/>
      <dgm:spPr/>
    </dgm:pt>
    <dgm:pt modelId="{956A8D34-16B4-42F0-8AA4-B1A0A95850A9}" type="pres">
      <dgm:prSet presAssocID="{90B8FA8B-FD2B-4805-AFB2-3BD7BF9EF553}" presName="sibTrans" presStyleLbl="sibTrans1D1" presStyleIdx="11" presStyleCnt="32"/>
      <dgm:spPr/>
      <dgm:t>
        <a:bodyPr/>
        <a:lstStyle/>
        <a:p>
          <a:endParaRPr lang="en-US"/>
        </a:p>
      </dgm:t>
    </dgm:pt>
    <dgm:pt modelId="{C721A329-8EB7-4E31-B6B6-3F801569B006}" type="pres">
      <dgm:prSet presAssocID="{B417743A-EAA4-42B2-9B3A-6399848695E1}" presName="node" presStyleLbl="node1" presStyleIdx="1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3CB07-C100-4209-8DCD-FC72AECF494F}" type="pres">
      <dgm:prSet presAssocID="{B417743A-EAA4-42B2-9B3A-6399848695E1}" presName="spNode" presStyleCnt="0"/>
      <dgm:spPr/>
    </dgm:pt>
    <dgm:pt modelId="{951985B3-9EFC-47B3-9204-6FFF35976F6D}" type="pres">
      <dgm:prSet presAssocID="{9F7E7C11-C6DC-475F-8A79-E74CD8B544D2}" presName="sibTrans" presStyleLbl="sibTrans1D1" presStyleIdx="12" presStyleCnt="32"/>
      <dgm:spPr/>
      <dgm:t>
        <a:bodyPr/>
        <a:lstStyle/>
        <a:p>
          <a:endParaRPr lang="en-US"/>
        </a:p>
      </dgm:t>
    </dgm:pt>
    <dgm:pt modelId="{CFA9D1FA-0B83-4D84-ADF7-4B9F9DAB7AD4}" type="pres">
      <dgm:prSet presAssocID="{5EF8FBEA-4359-4164-9035-D29A62A46C13}" presName="node" presStyleLbl="node1" presStyleIdx="1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4ABCD-D1B6-4D76-B948-B0D214B081EA}" type="pres">
      <dgm:prSet presAssocID="{5EF8FBEA-4359-4164-9035-D29A62A46C13}" presName="spNode" presStyleCnt="0"/>
      <dgm:spPr/>
    </dgm:pt>
    <dgm:pt modelId="{0A0BDD93-C417-4B29-8ED2-B69FEBAE2674}" type="pres">
      <dgm:prSet presAssocID="{E25599C6-18F2-4CCF-BEBA-0BC1F3742AA1}" presName="sibTrans" presStyleLbl="sibTrans1D1" presStyleIdx="13" presStyleCnt="32"/>
      <dgm:spPr/>
      <dgm:t>
        <a:bodyPr/>
        <a:lstStyle/>
        <a:p>
          <a:endParaRPr lang="en-US"/>
        </a:p>
      </dgm:t>
    </dgm:pt>
    <dgm:pt modelId="{F1B201CD-12CD-4A08-A857-5EF5B2D1472E}" type="pres">
      <dgm:prSet presAssocID="{671905A7-80B4-4D60-ABA2-E08DC43AD463}" presName="node" presStyleLbl="node1" presStyleIdx="1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AADC6-4576-46E3-8C4E-0D165CF9B5C8}" type="pres">
      <dgm:prSet presAssocID="{671905A7-80B4-4D60-ABA2-E08DC43AD463}" presName="spNode" presStyleCnt="0"/>
      <dgm:spPr/>
    </dgm:pt>
    <dgm:pt modelId="{0114A42C-FE11-4055-903C-22B12243CAB1}" type="pres">
      <dgm:prSet presAssocID="{BF3AC565-F55A-4C10-B3AC-900F2CC93FD9}" presName="sibTrans" presStyleLbl="sibTrans1D1" presStyleIdx="14" presStyleCnt="32"/>
      <dgm:spPr/>
      <dgm:t>
        <a:bodyPr/>
        <a:lstStyle/>
        <a:p>
          <a:endParaRPr lang="en-US"/>
        </a:p>
      </dgm:t>
    </dgm:pt>
    <dgm:pt modelId="{1A246A7A-D8F9-4980-B62B-4607EE67F520}" type="pres">
      <dgm:prSet presAssocID="{4607660B-C63C-4C0E-A84C-6941E7EE7684}" presName="node" presStyleLbl="node1" presStyleIdx="1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9A501-D1E6-4C20-9F95-9BD3116C05F3}" type="pres">
      <dgm:prSet presAssocID="{4607660B-C63C-4C0E-A84C-6941E7EE7684}" presName="spNode" presStyleCnt="0"/>
      <dgm:spPr/>
    </dgm:pt>
    <dgm:pt modelId="{ECF43BEC-F042-4708-BC07-AB3BC7E6033A}" type="pres">
      <dgm:prSet presAssocID="{4ED351E9-BD91-474C-AF3F-11B9E44EE923}" presName="sibTrans" presStyleLbl="sibTrans1D1" presStyleIdx="15" presStyleCnt="32"/>
      <dgm:spPr/>
      <dgm:t>
        <a:bodyPr/>
        <a:lstStyle/>
        <a:p>
          <a:endParaRPr lang="en-US"/>
        </a:p>
      </dgm:t>
    </dgm:pt>
    <dgm:pt modelId="{EDEB38A3-8497-4DFC-B58F-4F54DE434BC6}" type="pres">
      <dgm:prSet presAssocID="{9DB3AC8D-A959-49CD-90B4-3EF16AF98CBA}" presName="node" presStyleLbl="node1" presStyleIdx="1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49497-42E5-4D9E-A536-56CB0F652337}" type="pres">
      <dgm:prSet presAssocID="{9DB3AC8D-A959-49CD-90B4-3EF16AF98CBA}" presName="spNode" presStyleCnt="0"/>
      <dgm:spPr/>
    </dgm:pt>
    <dgm:pt modelId="{DBCA0D6A-EEB8-489B-8A6D-50E7263F3EFB}" type="pres">
      <dgm:prSet presAssocID="{2539B6C2-AEB0-4628-BC4D-804ABBCD6E42}" presName="sibTrans" presStyleLbl="sibTrans1D1" presStyleIdx="16" presStyleCnt="32"/>
      <dgm:spPr/>
      <dgm:t>
        <a:bodyPr/>
        <a:lstStyle/>
        <a:p>
          <a:endParaRPr lang="en-US"/>
        </a:p>
      </dgm:t>
    </dgm:pt>
    <dgm:pt modelId="{51504663-45C5-4A33-A29B-16BCB4507954}" type="pres">
      <dgm:prSet presAssocID="{E2FA8B5D-3B9C-4B19-91B3-B2BF49CA727C}" presName="node" presStyleLbl="node1" presStyleIdx="1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A3785-8C8C-4807-B821-5454543DA591}" type="pres">
      <dgm:prSet presAssocID="{E2FA8B5D-3B9C-4B19-91B3-B2BF49CA727C}" presName="spNode" presStyleCnt="0"/>
      <dgm:spPr/>
    </dgm:pt>
    <dgm:pt modelId="{DA9E8ED1-76BA-4966-9536-5497B3AA8E61}" type="pres">
      <dgm:prSet presAssocID="{6FF1BD24-AF32-4928-AB1B-7BD63C55AABE}" presName="sibTrans" presStyleLbl="sibTrans1D1" presStyleIdx="17" presStyleCnt="32"/>
      <dgm:spPr/>
      <dgm:t>
        <a:bodyPr/>
        <a:lstStyle/>
        <a:p>
          <a:endParaRPr lang="en-US"/>
        </a:p>
      </dgm:t>
    </dgm:pt>
    <dgm:pt modelId="{6F5889A4-5884-42AA-80DA-BA0DA9C76B5C}" type="pres">
      <dgm:prSet presAssocID="{354147FD-D8DD-4082-AB85-4B7C28B5424C}" presName="node" presStyleLbl="node1" presStyleIdx="1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8C484-8EF7-4BB4-BB74-2929BABFBBC5}" type="pres">
      <dgm:prSet presAssocID="{354147FD-D8DD-4082-AB85-4B7C28B5424C}" presName="spNode" presStyleCnt="0"/>
      <dgm:spPr/>
    </dgm:pt>
    <dgm:pt modelId="{B87B41E7-A047-441A-B293-6D49006BFE28}" type="pres">
      <dgm:prSet presAssocID="{EC136309-DCF1-4681-B4D7-8C075E350A8C}" presName="sibTrans" presStyleLbl="sibTrans1D1" presStyleIdx="18" presStyleCnt="32"/>
      <dgm:spPr/>
      <dgm:t>
        <a:bodyPr/>
        <a:lstStyle/>
        <a:p>
          <a:endParaRPr lang="en-US"/>
        </a:p>
      </dgm:t>
    </dgm:pt>
    <dgm:pt modelId="{D89EB024-13D8-4ED4-93C9-0B3B34C0A6AA}" type="pres">
      <dgm:prSet presAssocID="{CD1C1B79-6BCE-4481-A57F-46A2BB641DCD}" presName="node" presStyleLbl="node1" presStyleIdx="1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8C686-401F-4573-9C78-8C8F1D270CFC}" type="pres">
      <dgm:prSet presAssocID="{CD1C1B79-6BCE-4481-A57F-46A2BB641DCD}" presName="spNode" presStyleCnt="0"/>
      <dgm:spPr/>
    </dgm:pt>
    <dgm:pt modelId="{10C31E91-E021-4063-9016-DCBA2868E3FA}" type="pres">
      <dgm:prSet presAssocID="{372391EA-5213-4594-BCB4-B4CC8892CD3B}" presName="sibTrans" presStyleLbl="sibTrans1D1" presStyleIdx="19" presStyleCnt="32"/>
      <dgm:spPr/>
      <dgm:t>
        <a:bodyPr/>
        <a:lstStyle/>
        <a:p>
          <a:endParaRPr lang="en-US"/>
        </a:p>
      </dgm:t>
    </dgm:pt>
    <dgm:pt modelId="{12B87931-039A-42D3-B214-05B4169336DD}" type="pres">
      <dgm:prSet presAssocID="{F08541C3-DDA5-4278-B83A-6319631560D1}" presName="node" presStyleLbl="node1" presStyleIdx="2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FF6DB-C117-4447-BCC6-190BD205D147}" type="pres">
      <dgm:prSet presAssocID="{F08541C3-DDA5-4278-B83A-6319631560D1}" presName="spNode" presStyleCnt="0"/>
      <dgm:spPr/>
    </dgm:pt>
    <dgm:pt modelId="{8C72B3BF-1E9A-4FF9-9A69-95F74F989E8C}" type="pres">
      <dgm:prSet presAssocID="{008C9215-D437-416B-8CE4-67C7629F3F08}" presName="sibTrans" presStyleLbl="sibTrans1D1" presStyleIdx="20" presStyleCnt="32"/>
      <dgm:spPr/>
      <dgm:t>
        <a:bodyPr/>
        <a:lstStyle/>
        <a:p>
          <a:endParaRPr lang="en-US"/>
        </a:p>
      </dgm:t>
    </dgm:pt>
    <dgm:pt modelId="{8996FC49-F7CC-46BE-8B87-C4B6C5CC9C47}" type="pres">
      <dgm:prSet presAssocID="{BF40FC19-6F1C-4752-825C-CBFE4A053413}" presName="node" presStyleLbl="node1" presStyleIdx="2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FBFFC-5B72-4C8C-A03A-FAA4C4ABC3BE}" type="pres">
      <dgm:prSet presAssocID="{BF40FC19-6F1C-4752-825C-CBFE4A053413}" presName="spNode" presStyleCnt="0"/>
      <dgm:spPr/>
    </dgm:pt>
    <dgm:pt modelId="{5CA0DA70-19B9-4F66-9422-749A9E8C28D8}" type="pres">
      <dgm:prSet presAssocID="{D04EAE0C-9569-40F0-8C39-5BDF32B4ACE1}" presName="sibTrans" presStyleLbl="sibTrans1D1" presStyleIdx="21" presStyleCnt="32"/>
      <dgm:spPr/>
      <dgm:t>
        <a:bodyPr/>
        <a:lstStyle/>
        <a:p>
          <a:endParaRPr lang="en-US"/>
        </a:p>
      </dgm:t>
    </dgm:pt>
    <dgm:pt modelId="{D75685AB-6CD7-434A-8C3D-ABFA09E3464A}" type="pres">
      <dgm:prSet presAssocID="{98750095-5911-4CD8-9D15-420E3FA6FE76}" presName="node" presStyleLbl="node1" presStyleIdx="22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BB1BF-A8DB-43C4-B98B-57807BC957BC}" type="pres">
      <dgm:prSet presAssocID="{98750095-5911-4CD8-9D15-420E3FA6FE76}" presName="spNode" presStyleCnt="0"/>
      <dgm:spPr/>
    </dgm:pt>
    <dgm:pt modelId="{D2718FBD-169E-4467-9720-64136FD50DEE}" type="pres">
      <dgm:prSet presAssocID="{D9AECA04-14FC-43AC-9EFA-04532F763BCE}" presName="sibTrans" presStyleLbl="sibTrans1D1" presStyleIdx="22" presStyleCnt="32"/>
      <dgm:spPr/>
      <dgm:t>
        <a:bodyPr/>
        <a:lstStyle/>
        <a:p>
          <a:endParaRPr lang="en-US"/>
        </a:p>
      </dgm:t>
    </dgm:pt>
    <dgm:pt modelId="{2ECBA74D-A075-480D-A991-319592557321}" type="pres">
      <dgm:prSet presAssocID="{7440ECE0-6360-4524-8DF8-061F163ED907}" presName="node" presStyleLbl="node1" presStyleIdx="23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097BF0-97DC-488B-B53A-C66B03715247}" type="pres">
      <dgm:prSet presAssocID="{7440ECE0-6360-4524-8DF8-061F163ED907}" presName="spNode" presStyleCnt="0"/>
      <dgm:spPr/>
    </dgm:pt>
    <dgm:pt modelId="{D7709E3A-230F-4761-88E1-5DA89D43B049}" type="pres">
      <dgm:prSet presAssocID="{1063E7B8-310C-49A3-AC25-18550F5D8806}" presName="sibTrans" presStyleLbl="sibTrans1D1" presStyleIdx="23" presStyleCnt="32"/>
      <dgm:spPr/>
      <dgm:t>
        <a:bodyPr/>
        <a:lstStyle/>
        <a:p>
          <a:endParaRPr lang="en-US"/>
        </a:p>
      </dgm:t>
    </dgm:pt>
    <dgm:pt modelId="{51194A90-D1E2-4F3E-BD60-311629EC48D0}" type="pres">
      <dgm:prSet presAssocID="{7EB9FF20-6E1C-47A7-9165-DBFF6F2F568F}" presName="node" presStyleLbl="node1" presStyleIdx="2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D1344-3FB5-415F-9A2C-5D66955B0EAD}" type="pres">
      <dgm:prSet presAssocID="{7EB9FF20-6E1C-47A7-9165-DBFF6F2F568F}" presName="spNode" presStyleCnt="0"/>
      <dgm:spPr/>
    </dgm:pt>
    <dgm:pt modelId="{BF253A75-6AF6-4E4B-8227-59107A50D17B}" type="pres">
      <dgm:prSet presAssocID="{A2F63E1C-37F5-4C51-832A-12AD546A2ABB}" presName="sibTrans" presStyleLbl="sibTrans1D1" presStyleIdx="24" presStyleCnt="32"/>
      <dgm:spPr/>
      <dgm:t>
        <a:bodyPr/>
        <a:lstStyle/>
        <a:p>
          <a:endParaRPr lang="en-US"/>
        </a:p>
      </dgm:t>
    </dgm:pt>
    <dgm:pt modelId="{4F950AB6-359F-437B-819F-378328FBD34F}" type="pres">
      <dgm:prSet presAssocID="{B9E0FF09-7EFC-4A97-899E-9A0029D79D4E}" presName="node" presStyleLbl="node1" presStyleIdx="2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B4F1C-6B30-4B6C-9347-51E806EF575E}" type="pres">
      <dgm:prSet presAssocID="{B9E0FF09-7EFC-4A97-899E-9A0029D79D4E}" presName="spNode" presStyleCnt="0"/>
      <dgm:spPr/>
    </dgm:pt>
    <dgm:pt modelId="{9CC588F1-8369-4DD5-8822-674DE4264338}" type="pres">
      <dgm:prSet presAssocID="{AE5A24FF-BDE8-4173-81DA-BAEEBA4AECBF}" presName="sibTrans" presStyleLbl="sibTrans1D1" presStyleIdx="25" presStyleCnt="32"/>
      <dgm:spPr/>
      <dgm:t>
        <a:bodyPr/>
        <a:lstStyle/>
        <a:p>
          <a:endParaRPr lang="en-US"/>
        </a:p>
      </dgm:t>
    </dgm:pt>
    <dgm:pt modelId="{E125F4FE-8600-4129-B6AE-B802A2D0E749}" type="pres">
      <dgm:prSet presAssocID="{3D486AB4-629B-46CD-8898-4E3A6B35D8B7}" presName="node" presStyleLbl="node1" presStyleIdx="26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D71DA-AE4A-4DCE-9698-3EEF3B875D99}" type="pres">
      <dgm:prSet presAssocID="{3D486AB4-629B-46CD-8898-4E3A6B35D8B7}" presName="spNode" presStyleCnt="0"/>
      <dgm:spPr/>
    </dgm:pt>
    <dgm:pt modelId="{197CE3DD-F2DB-44F4-A4DF-29C4B6DADBE5}" type="pres">
      <dgm:prSet presAssocID="{FB456136-CBEB-430B-982E-9AE6B26D825D}" presName="sibTrans" presStyleLbl="sibTrans1D1" presStyleIdx="26" presStyleCnt="32"/>
      <dgm:spPr/>
      <dgm:t>
        <a:bodyPr/>
        <a:lstStyle/>
        <a:p>
          <a:endParaRPr lang="en-US"/>
        </a:p>
      </dgm:t>
    </dgm:pt>
    <dgm:pt modelId="{51A680F7-477E-40F6-90CA-CB04A3C37AB4}" type="pres">
      <dgm:prSet presAssocID="{B319C854-AEDA-407A-A002-8E1619959A0B}" presName="node" presStyleLbl="node1" presStyleIdx="27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5A08-663C-49DB-8EA6-7D34EDA04055}" type="pres">
      <dgm:prSet presAssocID="{B319C854-AEDA-407A-A002-8E1619959A0B}" presName="spNode" presStyleCnt="0"/>
      <dgm:spPr/>
    </dgm:pt>
    <dgm:pt modelId="{ACF2C99D-6B7D-4B53-9FC4-93CC35D18EF1}" type="pres">
      <dgm:prSet presAssocID="{68CAA840-684A-4C25-BF4B-9DF14E64B7DA}" presName="sibTrans" presStyleLbl="sibTrans1D1" presStyleIdx="27" presStyleCnt="32"/>
      <dgm:spPr/>
      <dgm:t>
        <a:bodyPr/>
        <a:lstStyle/>
        <a:p>
          <a:endParaRPr lang="en-US"/>
        </a:p>
      </dgm:t>
    </dgm:pt>
    <dgm:pt modelId="{B196D7C0-4A38-4051-B3B2-820C98EE5D09}" type="pres">
      <dgm:prSet presAssocID="{073840EC-FE62-4158-B6B9-DFF0662ABD2D}" presName="node" presStyleLbl="node1" presStyleIdx="28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1B60C-4E80-4851-92DB-E81D6211E3CA}" type="pres">
      <dgm:prSet presAssocID="{073840EC-FE62-4158-B6B9-DFF0662ABD2D}" presName="spNode" presStyleCnt="0"/>
      <dgm:spPr/>
    </dgm:pt>
    <dgm:pt modelId="{37B75106-9A83-442A-ACF8-BA1922CF09A8}" type="pres">
      <dgm:prSet presAssocID="{694B7638-080A-44F0-B0EE-9FE14CF9B1D2}" presName="sibTrans" presStyleLbl="sibTrans1D1" presStyleIdx="28" presStyleCnt="32"/>
      <dgm:spPr/>
      <dgm:t>
        <a:bodyPr/>
        <a:lstStyle/>
        <a:p>
          <a:endParaRPr lang="en-US"/>
        </a:p>
      </dgm:t>
    </dgm:pt>
    <dgm:pt modelId="{ED480940-1960-4F8F-97DF-69F77118EF86}" type="pres">
      <dgm:prSet presAssocID="{BB231AF3-227B-49BA-ADE0-5507DE225A2C}" presName="node" presStyleLbl="node1" presStyleIdx="29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2CA63-EAAC-4DC7-B356-F57565C8926B}" type="pres">
      <dgm:prSet presAssocID="{BB231AF3-227B-49BA-ADE0-5507DE225A2C}" presName="spNode" presStyleCnt="0"/>
      <dgm:spPr/>
    </dgm:pt>
    <dgm:pt modelId="{C559B9C7-63F3-4AC0-9C63-17871FDC40DB}" type="pres">
      <dgm:prSet presAssocID="{704A3533-0631-4125-A9C1-4AADEB087C0D}" presName="sibTrans" presStyleLbl="sibTrans1D1" presStyleIdx="29" presStyleCnt="32"/>
      <dgm:spPr/>
      <dgm:t>
        <a:bodyPr/>
        <a:lstStyle/>
        <a:p>
          <a:endParaRPr lang="en-US"/>
        </a:p>
      </dgm:t>
    </dgm:pt>
    <dgm:pt modelId="{339D0438-1C84-4E8B-85D5-E8F6BF1CA3AD}" type="pres">
      <dgm:prSet presAssocID="{02897AF4-D27A-4B9F-A24B-5ADC8BD7A3FF}" presName="node" presStyleLbl="node1" presStyleIdx="30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3C166-D2E8-4AEB-8FFF-FE37783BAB37}" type="pres">
      <dgm:prSet presAssocID="{02897AF4-D27A-4B9F-A24B-5ADC8BD7A3FF}" presName="spNode" presStyleCnt="0"/>
      <dgm:spPr/>
    </dgm:pt>
    <dgm:pt modelId="{894265B8-5070-41CA-8D87-3B5E2281BE1D}" type="pres">
      <dgm:prSet presAssocID="{1BAC16CC-FE24-4F62-9A60-D35B11AB3ECD}" presName="sibTrans" presStyleLbl="sibTrans1D1" presStyleIdx="30" presStyleCnt="32"/>
      <dgm:spPr/>
      <dgm:t>
        <a:bodyPr/>
        <a:lstStyle/>
        <a:p>
          <a:endParaRPr lang="en-US"/>
        </a:p>
      </dgm:t>
    </dgm:pt>
    <dgm:pt modelId="{46A5D0E3-9F06-44F7-8223-ED9214B7A495}" type="pres">
      <dgm:prSet presAssocID="{0D3B98BD-473C-403A-ABBE-60D3008E1C84}" presName="node" presStyleLbl="node1" presStyleIdx="31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5036E-F4D4-4DE5-9A8E-2A1599E0100D}" type="pres">
      <dgm:prSet presAssocID="{0D3B98BD-473C-403A-ABBE-60D3008E1C84}" presName="spNode" presStyleCnt="0"/>
      <dgm:spPr/>
    </dgm:pt>
    <dgm:pt modelId="{63D636B4-591B-4B0E-B33B-6C2509F7A669}" type="pres">
      <dgm:prSet presAssocID="{285EA4D4-65A3-4D77-84AA-2BB6390E566B}" presName="sibTrans" presStyleLbl="sibTrans1D1" presStyleIdx="31" presStyleCnt="32"/>
      <dgm:spPr/>
      <dgm:t>
        <a:bodyPr/>
        <a:lstStyle/>
        <a:p>
          <a:endParaRPr lang="en-US"/>
        </a:p>
      </dgm:t>
    </dgm:pt>
  </dgm:ptLst>
  <dgm:cxnLst>
    <dgm:cxn modelId="{BA07E4A0-E2FA-4DA4-B549-63AFDAE04ACA}" type="presOf" srcId="{14F6F2E5-FC06-4BA3-86D2-75495A41382A}" destId="{B4A46BF6-734F-4FEF-B5AF-4A780D7AFC94}" srcOrd="0" destOrd="0" presId="urn:microsoft.com/office/officeart/2005/8/layout/cycle6"/>
    <dgm:cxn modelId="{5293550F-7C37-4920-BC47-C5505B24F385}" type="presOf" srcId="{F08541C3-DDA5-4278-B83A-6319631560D1}" destId="{12B87931-039A-42D3-B214-05B4169336DD}" srcOrd="0" destOrd="0" presId="urn:microsoft.com/office/officeart/2005/8/layout/cycle6"/>
    <dgm:cxn modelId="{99A42EE8-EE64-4BD7-B337-586265888009}" srcId="{384D84EC-7BE8-4340-BBB1-C7DF696209BF}" destId="{671905A7-80B4-4D60-ABA2-E08DC43AD463}" srcOrd="14" destOrd="0" parTransId="{CCAFAD76-86EC-4C6B-99F5-E64A439D2B66}" sibTransId="{BF3AC565-F55A-4C10-B3AC-900F2CC93FD9}"/>
    <dgm:cxn modelId="{6F184680-5266-4D37-98C4-52D386A79DCA}" type="presOf" srcId="{A2F63E1C-37F5-4C51-832A-12AD546A2ABB}" destId="{BF253A75-6AF6-4E4B-8227-59107A50D17B}" srcOrd="0" destOrd="0" presId="urn:microsoft.com/office/officeart/2005/8/layout/cycle6"/>
    <dgm:cxn modelId="{091D651B-06E9-4F61-B61F-7277D22DE02B}" srcId="{384D84EC-7BE8-4340-BBB1-C7DF696209BF}" destId="{CD1C1B79-6BCE-4481-A57F-46A2BB641DCD}" srcOrd="19" destOrd="0" parTransId="{B6CA8D8D-46AE-435B-80B0-4A08F2F64B99}" sibTransId="{372391EA-5213-4594-BCB4-B4CC8892CD3B}"/>
    <dgm:cxn modelId="{7C90790E-EC71-43DD-B89E-0F9AEFB0F41F}" srcId="{384D84EC-7BE8-4340-BBB1-C7DF696209BF}" destId="{B9E0FF09-7EFC-4A97-899E-9A0029D79D4E}" srcOrd="25" destOrd="0" parTransId="{B0EDEF6E-B8C4-4562-B483-A7D1E9E1D7F9}" sibTransId="{AE5A24FF-BDE8-4173-81DA-BAEEBA4AECBF}"/>
    <dgm:cxn modelId="{E1408047-6772-448F-96A4-A02CE9451FBA}" type="presOf" srcId="{2B39B683-87B0-423F-83E0-99D83B11C10A}" destId="{D6A0C3B3-289E-4B07-B283-1B70FF761BF1}" srcOrd="0" destOrd="0" presId="urn:microsoft.com/office/officeart/2005/8/layout/cycle6"/>
    <dgm:cxn modelId="{860AE4F5-0370-42DD-89F2-E0B6FF33A713}" srcId="{384D84EC-7BE8-4340-BBB1-C7DF696209BF}" destId="{A354AEE0-AF97-4089-BE3A-8CDB2B444D78}" srcOrd="7" destOrd="0" parTransId="{C97960C5-3A56-49E0-A4EA-8059C0A37F2E}" sibTransId="{275C5171-8297-41D9-9028-52B75EA26401}"/>
    <dgm:cxn modelId="{3A6D430D-CF7F-4B99-9B02-E3BB1B2B026F}" type="presOf" srcId="{264D5267-0C8B-4C61-AEA0-43FD588F68F0}" destId="{972C5C4C-B9BC-4062-A9BD-54D85D3EA5E2}" srcOrd="0" destOrd="0" presId="urn:microsoft.com/office/officeart/2005/8/layout/cycle6"/>
    <dgm:cxn modelId="{328479D9-346A-4E4D-AB71-C141FAC73608}" type="presOf" srcId="{704A3533-0631-4125-A9C1-4AADEB087C0D}" destId="{C559B9C7-63F3-4AC0-9C63-17871FDC40DB}" srcOrd="0" destOrd="0" presId="urn:microsoft.com/office/officeart/2005/8/layout/cycle6"/>
    <dgm:cxn modelId="{D5C7122B-EB88-4A36-9FA7-572B2981FC8F}" srcId="{384D84EC-7BE8-4340-BBB1-C7DF696209BF}" destId="{BF40FC19-6F1C-4752-825C-CBFE4A053413}" srcOrd="21" destOrd="0" parTransId="{F7618F74-3748-49F8-87B7-DB0438AB33DD}" sibTransId="{D04EAE0C-9569-40F0-8C39-5BDF32B4ACE1}"/>
    <dgm:cxn modelId="{5698340F-DDD7-4A30-9E2E-E0A54064573F}" type="presOf" srcId="{FB3D6CE0-410D-4447-BAA6-49524ED32BBC}" destId="{50D930D3-CBE0-45EB-BA8E-52881F8D2837}" srcOrd="0" destOrd="0" presId="urn:microsoft.com/office/officeart/2005/8/layout/cycle6"/>
    <dgm:cxn modelId="{CC99BC11-1042-456A-BC23-F9E256113C47}" type="presOf" srcId="{D4086C14-E24F-4FFF-BA3B-8D288A3A73B0}" destId="{D57F4092-DD99-490A-92C0-7A2BBDC98160}" srcOrd="0" destOrd="0" presId="urn:microsoft.com/office/officeart/2005/8/layout/cycle6"/>
    <dgm:cxn modelId="{721DDACA-4BA8-4FC9-A382-B986E3CCD63F}" srcId="{384D84EC-7BE8-4340-BBB1-C7DF696209BF}" destId="{D4086C14-E24F-4FFF-BA3B-8D288A3A73B0}" srcOrd="8" destOrd="0" parTransId="{0F692C10-31C5-4854-9EB4-7E4C79F21BB3}" sibTransId="{8FB0633B-0CD9-4B88-8533-A5065BB5A31B}"/>
    <dgm:cxn modelId="{B114D0A4-5FE9-4810-BF59-CC4D0D8DB25B}" type="presOf" srcId="{35C38382-CCBA-434B-B772-16A84A1BAF3F}" destId="{9B73B8F3-909F-465B-BDD5-BEFBCB09D9CA}" srcOrd="0" destOrd="0" presId="urn:microsoft.com/office/officeart/2005/8/layout/cycle6"/>
    <dgm:cxn modelId="{EBEAD5FC-36DF-4275-B40C-3E4EFDEE33EC}" srcId="{384D84EC-7BE8-4340-BBB1-C7DF696209BF}" destId="{14F6F2E5-FC06-4BA3-86D2-75495A41382A}" srcOrd="2" destOrd="0" parTransId="{FFBA8C2C-1177-4131-BC43-816C99F137AF}" sibTransId="{3E4EAE61-AA88-4C74-8AB9-0D610261F564}"/>
    <dgm:cxn modelId="{0B3E3947-06B3-4474-8FAD-DCAE07505DF7}" srcId="{384D84EC-7BE8-4340-BBB1-C7DF696209BF}" destId="{073840EC-FE62-4158-B6B9-DFF0662ABD2D}" srcOrd="28" destOrd="0" parTransId="{A435E7AA-3C6E-43F7-8007-560A9583AF2A}" sibTransId="{694B7638-080A-44F0-B0EE-9FE14CF9B1D2}"/>
    <dgm:cxn modelId="{CDC51319-EBF4-42DE-839B-00C1A35E7250}" type="presOf" srcId="{B10F93D3-ADE9-47CC-BEF3-5199485FF7EB}" destId="{0405C807-856C-4080-B701-6F057FB3255C}" srcOrd="0" destOrd="0" presId="urn:microsoft.com/office/officeart/2005/8/layout/cycle6"/>
    <dgm:cxn modelId="{59B14514-4858-4A9F-8F7A-5C1C77F81A50}" type="presOf" srcId="{96510C12-15F4-4BFF-96FB-79D34F24629C}" destId="{7D6230B2-5B12-4D9A-B86F-9AACAED85509}" srcOrd="0" destOrd="0" presId="urn:microsoft.com/office/officeart/2005/8/layout/cycle6"/>
    <dgm:cxn modelId="{870BCD89-F2B5-4915-8512-1148C4933CDA}" srcId="{384D84EC-7BE8-4340-BBB1-C7DF696209BF}" destId="{63D07C42-8462-4055-B6EE-9D4A32A4A241}" srcOrd="9" destOrd="0" parTransId="{FA24A98A-77F4-4E20-B8F6-33F9B34E075C}" sibTransId="{2B39B683-87B0-423F-83E0-99D83B11C10A}"/>
    <dgm:cxn modelId="{6C01BF8E-E82B-469D-A6F5-F27BB144A6D8}" type="presOf" srcId="{90B8FA8B-FD2B-4805-AFB2-3BD7BF9EF553}" destId="{956A8D34-16B4-42F0-8AA4-B1A0A95850A9}" srcOrd="0" destOrd="0" presId="urn:microsoft.com/office/officeart/2005/8/layout/cycle6"/>
    <dgm:cxn modelId="{7CA00003-30D9-4759-ABB2-69730ECA4FB3}" type="presOf" srcId="{372391EA-5213-4594-BCB4-B4CC8892CD3B}" destId="{10C31E91-E021-4063-9016-DCBA2868E3FA}" srcOrd="0" destOrd="0" presId="urn:microsoft.com/office/officeart/2005/8/layout/cycle6"/>
    <dgm:cxn modelId="{585D3A1A-7F3F-4CC3-805E-65D18D61F10C}" srcId="{384D84EC-7BE8-4340-BBB1-C7DF696209BF}" destId="{B10F93D3-ADE9-47CC-BEF3-5199485FF7EB}" srcOrd="3" destOrd="0" parTransId="{F920765B-ABA9-4567-AC58-5FD9C888FC43}" sibTransId="{7672507C-668C-482C-A355-82739B2E8B53}"/>
    <dgm:cxn modelId="{BFA0DFB5-5DB9-42EB-B29F-788DCE109F30}" type="presOf" srcId="{2539B6C2-AEB0-4628-BC4D-804ABBCD6E42}" destId="{DBCA0D6A-EEB8-489B-8A6D-50E7263F3EFB}" srcOrd="0" destOrd="0" presId="urn:microsoft.com/office/officeart/2005/8/layout/cycle6"/>
    <dgm:cxn modelId="{A3661C28-1739-45C1-A9D3-6AE03C8BEFA1}" srcId="{384D84EC-7BE8-4340-BBB1-C7DF696209BF}" destId="{3B9AB39D-087F-47E9-9F38-19D04DE7CED7}" srcOrd="6" destOrd="0" parTransId="{F139A302-89E3-435F-A466-533F17C5F084}" sibTransId="{264D5267-0C8B-4C61-AEA0-43FD588F68F0}"/>
    <dgm:cxn modelId="{7C2E50CC-795F-4113-AF4E-9D7D3A82C34B}" type="presOf" srcId="{7672507C-668C-482C-A355-82739B2E8B53}" destId="{408CE02C-CAFE-44A7-BC52-35A7C96779BA}" srcOrd="0" destOrd="0" presId="urn:microsoft.com/office/officeart/2005/8/layout/cycle6"/>
    <dgm:cxn modelId="{051EA3CE-C2DA-4113-9E93-8FACA9F499A7}" srcId="{384D84EC-7BE8-4340-BBB1-C7DF696209BF}" destId="{A4BF7492-3903-4ECD-9038-A09FD7BD80CA}" srcOrd="5" destOrd="0" parTransId="{1309D2AB-940F-4F98-AD74-E690FF827837}" sibTransId="{E33E21F0-16EA-4279-88F9-DE8200861007}"/>
    <dgm:cxn modelId="{895B9B15-54E4-420E-82B8-E21EB62A9570}" type="presOf" srcId="{9DB3AC8D-A959-49CD-90B4-3EF16AF98CBA}" destId="{EDEB38A3-8497-4DFC-B58F-4F54DE434BC6}" srcOrd="0" destOrd="0" presId="urn:microsoft.com/office/officeart/2005/8/layout/cycle6"/>
    <dgm:cxn modelId="{7D701B47-C791-4CD0-8094-E1E52523F165}" type="presOf" srcId="{0EFA13A5-49EC-401B-9D71-21F5A01751CC}" destId="{0BB81F9C-0C9F-430C-B23A-145D0DF0A579}" srcOrd="0" destOrd="0" presId="urn:microsoft.com/office/officeart/2005/8/layout/cycle6"/>
    <dgm:cxn modelId="{A8B628DF-7BE8-40D9-9650-A55DED2150B3}" type="presOf" srcId="{98750095-5911-4CD8-9D15-420E3FA6FE76}" destId="{D75685AB-6CD7-434A-8C3D-ABFA09E3464A}" srcOrd="0" destOrd="0" presId="urn:microsoft.com/office/officeart/2005/8/layout/cycle6"/>
    <dgm:cxn modelId="{75B122F4-69D1-4116-A23A-0204ACB8A246}" srcId="{384D84EC-7BE8-4340-BBB1-C7DF696209BF}" destId="{3D486AB4-629B-46CD-8898-4E3A6B35D8B7}" srcOrd="26" destOrd="0" parTransId="{8944D8A4-5C6D-4AFB-BEEB-22B7B2C7E5B0}" sibTransId="{FB456136-CBEB-430B-982E-9AE6B26D825D}"/>
    <dgm:cxn modelId="{DEBDE82A-ABE6-48FA-A6CA-E09407C531C0}" type="presOf" srcId="{A354AEE0-AF97-4089-BE3A-8CDB2B444D78}" destId="{B49DFE79-F7B6-4ADF-A73E-BB4E674EA42F}" srcOrd="0" destOrd="0" presId="urn:microsoft.com/office/officeart/2005/8/layout/cycle6"/>
    <dgm:cxn modelId="{E2F757B4-A9E3-40AB-BD7C-2B749AF5E9C1}" type="presOf" srcId="{1BAC16CC-FE24-4F62-9A60-D35B11AB3ECD}" destId="{894265B8-5070-41CA-8D87-3B5E2281BE1D}" srcOrd="0" destOrd="0" presId="urn:microsoft.com/office/officeart/2005/8/layout/cycle6"/>
    <dgm:cxn modelId="{F558A3FF-F879-41A1-B37A-D9613263B43D}" type="presOf" srcId="{275C5171-8297-41D9-9028-52B75EA26401}" destId="{2B9CBE80-07DF-4C77-B766-D4DEE2DBE25D}" srcOrd="0" destOrd="0" presId="urn:microsoft.com/office/officeart/2005/8/layout/cycle6"/>
    <dgm:cxn modelId="{B5F6EF16-CE75-4390-B697-5D56CBE75FAA}" srcId="{384D84EC-7BE8-4340-BBB1-C7DF696209BF}" destId="{18E8F207-8531-4273-9479-E5EFCFE40ABD}" srcOrd="4" destOrd="0" parTransId="{077B3865-98C1-4672-92D6-B089FBA4FC9E}" sibTransId="{B8E5A4BB-4C54-4750-97CC-54BAB12A660F}"/>
    <dgm:cxn modelId="{A651594D-B238-40D9-923E-0701F302A28D}" type="presOf" srcId="{BF3AC565-F55A-4C10-B3AC-900F2CC93FD9}" destId="{0114A42C-FE11-4055-903C-22B12243CAB1}" srcOrd="0" destOrd="0" presId="urn:microsoft.com/office/officeart/2005/8/layout/cycle6"/>
    <dgm:cxn modelId="{90F3D615-F0E8-4DAE-A49A-B2E87D3F0506}" srcId="{384D84EC-7BE8-4340-BBB1-C7DF696209BF}" destId="{7EB9FF20-6E1C-47A7-9165-DBFF6F2F568F}" srcOrd="24" destOrd="0" parTransId="{F484A514-4971-4CCC-BBAF-EE1799E7A68A}" sibTransId="{A2F63E1C-37F5-4C51-832A-12AD546A2ABB}"/>
    <dgm:cxn modelId="{8F564D30-3D5C-47B3-8542-D20CF0BE1402}" type="presOf" srcId="{6FF1BD24-AF32-4928-AB1B-7BD63C55AABE}" destId="{DA9E8ED1-76BA-4966-9536-5497B3AA8E61}" srcOrd="0" destOrd="0" presId="urn:microsoft.com/office/officeart/2005/8/layout/cycle6"/>
    <dgm:cxn modelId="{CD9CD772-04E0-4F14-9772-D209409E67FA}" srcId="{384D84EC-7BE8-4340-BBB1-C7DF696209BF}" destId="{96510C12-15F4-4BFF-96FB-79D34F24629C}" srcOrd="0" destOrd="0" parTransId="{7358D7AE-943D-4E84-837D-43528316F11C}" sibTransId="{0EFA13A5-49EC-401B-9D71-21F5A01751CC}"/>
    <dgm:cxn modelId="{D72FE60D-5F6B-49BA-B85F-1E1468110772}" srcId="{384D84EC-7BE8-4340-BBB1-C7DF696209BF}" destId="{0D3B98BD-473C-403A-ABBE-60D3008E1C84}" srcOrd="31" destOrd="0" parTransId="{6543C120-BF51-4DD5-8463-EA28C4683CA2}" sibTransId="{285EA4D4-65A3-4D77-84AA-2BB6390E566B}"/>
    <dgm:cxn modelId="{8B7E50EC-F572-48FF-B912-502B035D8ED7}" srcId="{384D84EC-7BE8-4340-BBB1-C7DF696209BF}" destId="{F08541C3-DDA5-4278-B83A-6319631560D1}" srcOrd="20" destOrd="0" parTransId="{7D5E5ACF-3783-42FD-8E5A-4115C2CFDBC9}" sibTransId="{008C9215-D437-416B-8CE4-67C7629F3F08}"/>
    <dgm:cxn modelId="{5CF0ADA8-CC4C-41E7-8271-B4656D47CAAD}" type="presOf" srcId="{68CAA840-684A-4C25-BF4B-9DF14E64B7DA}" destId="{ACF2C99D-6B7D-4B53-9FC4-93CC35D18EF1}" srcOrd="0" destOrd="0" presId="urn:microsoft.com/office/officeart/2005/8/layout/cycle6"/>
    <dgm:cxn modelId="{1DFB09CF-B7BD-4FE8-9C21-16AAC6F4E570}" srcId="{384D84EC-7BE8-4340-BBB1-C7DF696209BF}" destId="{02897AF4-D27A-4B9F-A24B-5ADC8BD7A3FF}" srcOrd="30" destOrd="0" parTransId="{37B837B6-A931-4501-858F-7301EB7B6D79}" sibTransId="{1BAC16CC-FE24-4F62-9A60-D35B11AB3ECD}"/>
    <dgm:cxn modelId="{F81E8B77-4F5A-47A6-AE98-83C4A69F4EE2}" type="presOf" srcId="{285EA4D4-65A3-4D77-84AA-2BB6390E566B}" destId="{63D636B4-591B-4B0E-B33B-6C2509F7A669}" srcOrd="0" destOrd="0" presId="urn:microsoft.com/office/officeart/2005/8/layout/cycle6"/>
    <dgm:cxn modelId="{BBC0049D-5635-48D6-8B3D-484A226412F1}" type="presOf" srcId="{BB231AF3-227B-49BA-ADE0-5507DE225A2C}" destId="{ED480940-1960-4F8F-97DF-69F77118EF86}" srcOrd="0" destOrd="0" presId="urn:microsoft.com/office/officeart/2005/8/layout/cycle6"/>
    <dgm:cxn modelId="{DB9F8F5B-66B2-4DA4-973D-5AAB70479449}" type="presOf" srcId="{63D07C42-8462-4055-B6EE-9D4A32A4A241}" destId="{F4A10D42-9D7A-4A99-965A-F4E3A2750FE9}" srcOrd="0" destOrd="0" presId="urn:microsoft.com/office/officeart/2005/8/layout/cycle6"/>
    <dgm:cxn modelId="{F8A01A5E-120E-4C71-B639-119084189365}" type="presOf" srcId="{18E8F207-8531-4273-9479-E5EFCFE40ABD}" destId="{8E32F725-F5CF-4708-BCBD-5A02FD48104A}" srcOrd="0" destOrd="0" presId="urn:microsoft.com/office/officeart/2005/8/layout/cycle6"/>
    <dgm:cxn modelId="{2C7E278E-B59E-4BAE-91C8-AA021ED127EF}" type="presOf" srcId="{D9AECA04-14FC-43AC-9EFA-04532F763BCE}" destId="{D2718FBD-169E-4467-9720-64136FD50DEE}" srcOrd="0" destOrd="0" presId="urn:microsoft.com/office/officeart/2005/8/layout/cycle6"/>
    <dgm:cxn modelId="{BA64C205-239A-4A5B-82DE-91DF72B53CB4}" type="presOf" srcId="{E25599C6-18F2-4CCF-BEBA-0BC1F3742AA1}" destId="{0A0BDD93-C417-4B29-8ED2-B69FEBAE2674}" srcOrd="0" destOrd="0" presId="urn:microsoft.com/office/officeart/2005/8/layout/cycle6"/>
    <dgm:cxn modelId="{1C8EBCCA-80CE-499E-8B4E-2681D547984C}" type="presOf" srcId="{CD1C1B79-6BCE-4481-A57F-46A2BB641DCD}" destId="{D89EB024-13D8-4ED4-93C9-0B3B34C0A6AA}" srcOrd="0" destOrd="0" presId="urn:microsoft.com/office/officeart/2005/8/layout/cycle6"/>
    <dgm:cxn modelId="{6D25A4C6-EDF3-443A-B831-FC0FC3ADADCD}" type="presOf" srcId="{E33E21F0-16EA-4279-88F9-DE8200861007}" destId="{001C6FC1-E0C4-42A4-8179-3AD5F83327E0}" srcOrd="0" destOrd="0" presId="urn:microsoft.com/office/officeart/2005/8/layout/cycle6"/>
    <dgm:cxn modelId="{FC70FF52-E30D-4C34-9D04-14628F0E87AE}" type="presOf" srcId="{1063E7B8-310C-49A3-AC25-18550F5D8806}" destId="{D7709E3A-230F-4761-88E1-5DA89D43B049}" srcOrd="0" destOrd="0" presId="urn:microsoft.com/office/officeart/2005/8/layout/cycle6"/>
    <dgm:cxn modelId="{85D1367F-E684-456D-8207-041951A5E5F5}" type="presOf" srcId="{7440ECE0-6360-4524-8DF8-061F163ED907}" destId="{2ECBA74D-A075-480D-A991-319592557321}" srcOrd="0" destOrd="0" presId="urn:microsoft.com/office/officeart/2005/8/layout/cycle6"/>
    <dgm:cxn modelId="{ACB5A791-A001-4B3C-9C2D-54E7E2F605C6}" srcId="{384D84EC-7BE8-4340-BBB1-C7DF696209BF}" destId="{5EF8FBEA-4359-4164-9035-D29A62A46C13}" srcOrd="13" destOrd="0" parTransId="{0459B9A5-6639-4BDC-A2DE-7D25EB518388}" sibTransId="{E25599C6-18F2-4CCF-BEBA-0BC1F3742AA1}"/>
    <dgm:cxn modelId="{DC6DDC16-BA18-4203-B59D-D7F4483941E1}" srcId="{384D84EC-7BE8-4340-BBB1-C7DF696209BF}" destId="{354147FD-D8DD-4082-AB85-4B7C28B5424C}" srcOrd="18" destOrd="0" parTransId="{9645292C-7EDB-46AA-AB31-423F65F3159C}" sibTransId="{EC136309-DCF1-4681-B4D7-8C075E350A8C}"/>
    <dgm:cxn modelId="{B603B99F-EC1C-46FB-A740-56758D1E689E}" type="presOf" srcId="{3B9AB39D-087F-47E9-9F38-19D04DE7CED7}" destId="{019776E2-1133-4ED6-8D98-10D1AC9B2A4B}" srcOrd="0" destOrd="0" presId="urn:microsoft.com/office/officeart/2005/8/layout/cycle6"/>
    <dgm:cxn modelId="{67506368-0092-447B-A361-A7F7BE97D1DF}" type="presOf" srcId="{19106E94-80F4-4E06-91E3-47EC118D63B7}" destId="{26CB584E-659E-46DE-9DED-B28E32103163}" srcOrd="0" destOrd="0" presId="urn:microsoft.com/office/officeart/2005/8/layout/cycle6"/>
    <dgm:cxn modelId="{E003F1EB-07F0-4194-81B0-EC18F65BB7A3}" type="presOf" srcId="{BF40FC19-6F1C-4752-825C-CBFE4A053413}" destId="{8996FC49-F7CC-46BE-8B87-C4B6C5CC9C47}" srcOrd="0" destOrd="0" presId="urn:microsoft.com/office/officeart/2005/8/layout/cycle6"/>
    <dgm:cxn modelId="{C49697AE-775C-47E8-B9BE-5933F90B431A}" type="presOf" srcId="{073840EC-FE62-4158-B6B9-DFF0662ABD2D}" destId="{B196D7C0-4A38-4051-B3B2-820C98EE5D09}" srcOrd="0" destOrd="0" presId="urn:microsoft.com/office/officeart/2005/8/layout/cycle6"/>
    <dgm:cxn modelId="{17495871-9F35-40E6-9A27-A1F46F15518E}" type="presOf" srcId="{B8E5A4BB-4C54-4750-97CC-54BAB12A660F}" destId="{C982C973-F3E2-4D08-A214-1AC9146CC6A2}" srcOrd="0" destOrd="0" presId="urn:microsoft.com/office/officeart/2005/8/layout/cycle6"/>
    <dgm:cxn modelId="{2BDF397A-2FD6-4A9F-99E2-C52DB8C96166}" srcId="{384D84EC-7BE8-4340-BBB1-C7DF696209BF}" destId="{35C38382-CCBA-434B-B772-16A84A1BAF3F}" srcOrd="1" destOrd="0" parTransId="{C96CAC1A-4D3D-48C9-AC55-3B72BBC1556C}" sibTransId="{19106E94-80F4-4E06-91E3-47EC118D63B7}"/>
    <dgm:cxn modelId="{AAF84EE2-7AB7-4B9D-9953-9B6FDAE7A477}" type="presOf" srcId="{0D3B98BD-473C-403A-ABBE-60D3008E1C84}" destId="{46A5D0E3-9F06-44F7-8223-ED9214B7A495}" srcOrd="0" destOrd="0" presId="urn:microsoft.com/office/officeart/2005/8/layout/cycle6"/>
    <dgm:cxn modelId="{C508FFA3-5191-4C60-A300-17D4011FEB67}" type="presOf" srcId="{354147FD-D8DD-4082-AB85-4B7C28B5424C}" destId="{6F5889A4-5884-42AA-80DA-BA0DA9C76B5C}" srcOrd="0" destOrd="0" presId="urn:microsoft.com/office/officeart/2005/8/layout/cycle6"/>
    <dgm:cxn modelId="{76C9A4A7-FFD7-4B44-9ADD-3D9BAF73935A}" srcId="{384D84EC-7BE8-4340-BBB1-C7DF696209BF}" destId="{9DB3AC8D-A959-49CD-90B4-3EF16AF98CBA}" srcOrd="16" destOrd="0" parTransId="{F70A4F12-A59C-4733-ADE9-D7591E56888C}" sibTransId="{2539B6C2-AEB0-4628-BC4D-804ABBCD6E42}"/>
    <dgm:cxn modelId="{9CEF8B15-A3B3-45E0-B34E-3770A08F51A5}" type="presOf" srcId="{D04EAE0C-9569-40F0-8C39-5BDF32B4ACE1}" destId="{5CA0DA70-19B9-4F66-9422-749A9E8C28D8}" srcOrd="0" destOrd="0" presId="urn:microsoft.com/office/officeart/2005/8/layout/cycle6"/>
    <dgm:cxn modelId="{9CD6FB89-613D-4C3D-9778-E449564F97DE}" srcId="{384D84EC-7BE8-4340-BBB1-C7DF696209BF}" destId="{7440ECE0-6360-4524-8DF8-061F163ED907}" srcOrd="23" destOrd="0" parTransId="{E84802B5-7DBD-46EE-A0E9-C27926058E8C}" sibTransId="{1063E7B8-310C-49A3-AC25-18550F5D8806}"/>
    <dgm:cxn modelId="{45C5F234-D083-4E8B-B2D8-063CF9A6824E}" type="presOf" srcId="{8FB0633B-0CD9-4B88-8533-A5065BB5A31B}" destId="{9F6E8CF0-CE60-4A57-89D7-338DCECD051C}" srcOrd="0" destOrd="0" presId="urn:microsoft.com/office/officeart/2005/8/layout/cycle6"/>
    <dgm:cxn modelId="{ED908F15-E1EF-414E-9E14-211829D1AED4}" srcId="{384D84EC-7BE8-4340-BBB1-C7DF696209BF}" destId="{4607660B-C63C-4C0E-A84C-6941E7EE7684}" srcOrd="15" destOrd="0" parTransId="{FCF12DBF-DADF-41AB-89DD-B7E3F994C426}" sibTransId="{4ED351E9-BD91-474C-AF3F-11B9E44EE923}"/>
    <dgm:cxn modelId="{765DE124-89CD-466B-BA03-7C994EAF5411}" srcId="{384D84EC-7BE8-4340-BBB1-C7DF696209BF}" destId="{10C65A22-BB15-4192-8192-E707B2CCE624}" srcOrd="11" destOrd="0" parTransId="{C7C05548-FCDF-477A-B976-1687944F2045}" sibTransId="{90B8FA8B-FD2B-4805-AFB2-3BD7BF9EF553}"/>
    <dgm:cxn modelId="{5BA6B7E1-F9BD-4F1F-9C4F-9E70B0AB05C9}" type="presOf" srcId="{671905A7-80B4-4D60-ABA2-E08DC43AD463}" destId="{F1B201CD-12CD-4A08-A857-5EF5B2D1472E}" srcOrd="0" destOrd="0" presId="urn:microsoft.com/office/officeart/2005/8/layout/cycle6"/>
    <dgm:cxn modelId="{0BA2183E-DE2D-4B94-B166-9F8CB8B282BF}" srcId="{384D84EC-7BE8-4340-BBB1-C7DF696209BF}" destId="{FB3D6CE0-410D-4447-BAA6-49524ED32BBC}" srcOrd="10" destOrd="0" parTransId="{75A8789E-2530-46CA-BF1E-E555904351C9}" sibTransId="{A13E4628-BE90-403B-ABF7-187935827CE4}"/>
    <dgm:cxn modelId="{0A4314D5-085C-4398-9C2A-5B0456B1279E}" type="presOf" srcId="{7EB9FF20-6E1C-47A7-9165-DBFF6F2F568F}" destId="{51194A90-D1E2-4F3E-BD60-311629EC48D0}" srcOrd="0" destOrd="0" presId="urn:microsoft.com/office/officeart/2005/8/layout/cycle6"/>
    <dgm:cxn modelId="{CC25DEDD-971B-42DA-8D1B-3C27F0D3CFE0}" type="presOf" srcId="{10C65A22-BB15-4192-8192-E707B2CCE624}" destId="{5D3BE906-BF51-4B9C-BD19-0E8CE87C4CC4}" srcOrd="0" destOrd="0" presId="urn:microsoft.com/office/officeart/2005/8/layout/cycle6"/>
    <dgm:cxn modelId="{1ACBF275-05F7-4F0F-8099-950D57A9F897}" type="presOf" srcId="{E2FA8B5D-3B9C-4B19-91B3-B2BF49CA727C}" destId="{51504663-45C5-4A33-A29B-16BCB4507954}" srcOrd="0" destOrd="0" presId="urn:microsoft.com/office/officeart/2005/8/layout/cycle6"/>
    <dgm:cxn modelId="{F9EFBBC0-A5F0-4850-BA94-551488F6C25C}" type="presOf" srcId="{AE5A24FF-BDE8-4173-81DA-BAEEBA4AECBF}" destId="{9CC588F1-8369-4DD5-8822-674DE4264338}" srcOrd="0" destOrd="0" presId="urn:microsoft.com/office/officeart/2005/8/layout/cycle6"/>
    <dgm:cxn modelId="{004FCF30-36FA-44EE-8AE1-A1041462261F}" type="presOf" srcId="{008C9215-D437-416B-8CE4-67C7629F3F08}" destId="{8C72B3BF-1E9A-4FF9-9A69-95F74F989E8C}" srcOrd="0" destOrd="0" presId="urn:microsoft.com/office/officeart/2005/8/layout/cycle6"/>
    <dgm:cxn modelId="{242073C1-5CE8-447F-976B-AE5BD001A8F3}" srcId="{384D84EC-7BE8-4340-BBB1-C7DF696209BF}" destId="{BB231AF3-227B-49BA-ADE0-5507DE225A2C}" srcOrd="29" destOrd="0" parTransId="{89627796-E5C0-42D9-8AF0-F8C007860B48}" sibTransId="{704A3533-0631-4125-A9C1-4AADEB087C0D}"/>
    <dgm:cxn modelId="{09A97C8D-C37E-48CA-87B1-4D71613E1AEF}" srcId="{384D84EC-7BE8-4340-BBB1-C7DF696209BF}" destId="{B319C854-AEDA-407A-A002-8E1619959A0B}" srcOrd="27" destOrd="0" parTransId="{436436CE-2B8C-459A-A12C-CF33C269607B}" sibTransId="{68CAA840-684A-4C25-BF4B-9DF14E64B7DA}"/>
    <dgm:cxn modelId="{C4540BD4-1456-4543-9688-3056B58E2A60}" type="presOf" srcId="{B319C854-AEDA-407A-A002-8E1619959A0B}" destId="{51A680F7-477E-40F6-90CA-CB04A3C37AB4}" srcOrd="0" destOrd="0" presId="urn:microsoft.com/office/officeart/2005/8/layout/cycle6"/>
    <dgm:cxn modelId="{1659C8F9-C08B-4105-9754-3DE01C1B11E9}" type="presOf" srcId="{9F7E7C11-C6DC-475F-8A79-E74CD8B544D2}" destId="{951985B3-9EFC-47B3-9204-6FFF35976F6D}" srcOrd="0" destOrd="0" presId="urn:microsoft.com/office/officeart/2005/8/layout/cycle6"/>
    <dgm:cxn modelId="{EFA01D8B-10D6-4FA9-8FF2-CBC7EDB38304}" type="presOf" srcId="{A13E4628-BE90-403B-ABF7-187935827CE4}" destId="{3E258159-1230-4786-B104-E2B55BDB3F6D}" srcOrd="0" destOrd="0" presId="urn:microsoft.com/office/officeart/2005/8/layout/cycle6"/>
    <dgm:cxn modelId="{82E3D77E-3374-454B-97CD-E1A0EEA4D915}" type="presOf" srcId="{B9E0FF09-7EFC-4A97-899E-9A0029D79D4E}" destId="{4F950AB6-359F-437B-819F-378328FBD34F}" srcOrd="0" destOrd="0" presId="urn:microsoft.com/office/officeart/2005/8/layout/cycle6"/>
    <dgm:cxn modelId="{56DE0152-2421-41CF-9BB9-76ABD0C33306}" type="presOf" srcId="{EC136309-DCF1-4681-B4D7-8C075E350A8C}" destId="{B87B41E7-A047-441A-B293-6D49006BFE28}" srcOrd="0" destOrd="0" presId="urn:microsoft.com/office/officeart/2005/8/layout/cycle6"/>
    <dgm:cxn modelId="{B80DD062-E6E6-4C99-B31E-510667A3D2F9}" srcId="{384D84EC-7BE8-4340-BBB1-C7DF696209BF}" destId="{E2FA8B5D-3B9C-4B19-91B3-B2BF49CA727C}" srcOrd="17" destOrd="0" parTransId="{D4EBE624-BF03-4EE2-87EB-A8275F0C2721}" sibTransId="{6FF1BD24-AF32-4928-AB1B-7BD63C55AABE}"/>
    <dgm:cxn modelId="{FDA38651-D891-4E6E-B320-054D2788B926}" type="presOf" srcId="{4607660B-C63C-4C0E-A84C-6941E7EE7684}" destId="{1A246A7A-D8F9-4980-B62B-4607EE67F520}" srcOrd="0" destOrd="0" presId="urn:microsoft.com/office/officeart/2005/8/layout/cycle6"/>
    <dgm:cxn modelId="{760316C6-97B5-4536-BA1C-79FB71FE3884}" type="presOf" srcId="{3E4EAE61-AA88-4C74-8AB9-0D610261F564}" destId="{CF674462-9E6D-4638-8E53-82FEE2542208}" srcOrd="0" destOrd="0" presId="urn:microsoft.com/office/officeart/2005/8/layout/cycle6"/>
    <dgm:cxn modelId="{80724551-F92B-4FF6-AF80-5037E6FB2301}" type="presOf" srcId="{A4BF7492-3903-4ECD-9038-A09FD7BD80CA}" destId="{729E3AC1-B9D4-4959-A0EB-BE11128DEAA9}" srcOrd="0" destOrd="0" presId="urn:microsoft.com/office/officeart/2005/8/layout/cycle6"/>
    <dgm:cxn modelId="{F49C44A2-434F-4BA6-BD75-75A256967662}" type="presOf" srcId="{5EF8FBEA-4359-4164-9035-D29A62A46C13}" destId="{CFA9D1FA-0B83-4D84-ADF7-4B9F9DAB7AD4}" srcOrd="0" destOrd="0" presId="urn:microsoft.com/office/officeart/2005/8/layout/cycle6"/>
    <dgm:cxn modelId="{A6FCE261-A2CE-4B08-9153-68405581246B}" type="presOf" srcId="{FB456136-CBEB-430B-982E-9AE6B26D825D}" destId="{197CE3DD-F2DB-44F4-A4DF-29C4B6DADBE5}" srcOrd="0" destOrd="0" presId="urn:microsoft.com/office/officeart/2005/8/layout/cycle6"/>
    <dgm:cxn modelId="{BE705A83-C1FD-4969-98DC-E3F4780F4DEB}" type="presOf" srcId="{B417743A-EAA4-42B2-9B3A-6399848695E1}" destId="{C721A329-8EB7-4E31-B6B6-3F801569B006}" srcOrd="0" destOrd="0" presId="urn:microsoft.com/office/officeart/2005/8/layout/cycle6"/>
    <dgm:cxn modelId="{550B07F9-FC05-4EEF-B7C6-2251CBB7313D}" type="presOf" srcId="{02897AF4-D27A-4B9F-A24B-5ADC8BD7A3FF}" destId="{339D0438-1C84-4E8B-85D5-E8F6BF1CA3AD}" srcOrd="0" destOrd="0" presId="urn:microsoft.com/office/officeart/2005/8/layout/cycle6"/>
    <dgm:cxn modelId="{AA5F82A8-B7D4-4E43-8A25-B7D6CC7DB10F}" srcId="{384D84EC-7BE8-4340-BBB1-C7DF696209BF}" destId="{98750095-5911-4CD8-9D15-420E3FA6FE76}" srcOrd="22" destOrd="0" parTransId="{8784812B-5479-4197-BCB6-D941E5932D0D}" sibTransId="{D9AECA04-14FC-43AC-9EFA-04532F763BCE}"/>
    <dgm:cxn modelId="{ECB41AE5-7A33-4EEC-A133-0922011553E7}" type="presOf" srcId="{384D84EC-7BE8-4340-BBB1-C7DF696209BF}" destId="{9908863E-6DC3-471C-939F-3B6EF8B66E7A}" srcOrd="0" destOrd="0" presId="urn:microsoft.com/office/officeart/2005/8/layout/cycle6"/>
    <dgm:cxn modelId="{389D92EF-F2F1-48A5-802B-D2F1BA0CB007}" type="presOf" srcId="{4ED351E9-BD91-474C-AF3F-11B9E44EE923}" destId="{ECF43BEC-F042-4708-BC07-AB3BC7E6033A}" srcOrd="0" destOrd="0" presId="urn:microsoft.com/office/officeart/2005/8/layout/cycle6"/>
    <dgm:cxn modelId="{85995F5F-154E-4A84-8268-BC11B5AFDE66}" type="presOf" srcId="{3D486AB4-629B-46CD-8898-4E3A6B35D8B7}" destId="{E125F4FE-8600-4129-B6AE-B802A2D0E749}" srcOrd="0" destOrd="0" presId="urn:microsoft.com/office/officeart/2005/8/layout/cycle6"/>
    <dgm:cxn modelId="{F7D2BA3D-88F5-4265-915B-348E094906E2}" type="presOf" srcId="{694B7638-080A-44F0-B0EE-9FE14CF9B1D2}" destId="{37B75106-9A83-442A-ACF8-BA1922CF09A8}" srcOrd="0" destOrd="0" presId="urn:microsoft.com/office/officeart/2005/8/layout/cycle6"/>
    <dgm:cxn modelId="{EFD3039A-302B-45C2-81E4-E950B41891B8}" srcId="{384D84EC-7BE8-4340-BBB1-C7DF696209BF}" destId="{B417743A-EAA4-42B2-9B3A-6399848695E1}" srcOrd="12" destOrd="0" parTransId="{4EB3D25D-AFA5-4461-8331-9AE820314215}" sibTransId="{9F7E7C11-C6DC-475F-8A79-E74CD8B544D2}"/>
    <dgm:cxn modelId="{C55CF50D-C056-4C2D-9D85-CC9967AE102A}" type="presParOf" srcId="{9908863E-6DC3-471C-939F-3B6EF8B66E7A}" destId="{7D6230B2-5B12-4D9A-B86F-9AACAED85509}" srcOrd="0" destOrd="0" presId="urn:microsoft.com/office/officeart/2005/8/layout/cycle6"/>
    <dgm:cxn modelId="{67644B3B-5483-492D-9C9C-A9DCBF03BC32}" type="presParOf" srcId="{9908863E-6DC3-471C-939F-3B6EF8B66E7A}" destId="{D504CEE5-C81A-4D07-982B-E5E9C34FDF18}" srcOrd="1" destOrd="0" presId="urn:microsoft.com/office/officeart/2005/8/layout/cycle6"/>
    <dgm:cxn modelId="{C2395CC2-4472-477B-99D3-11B4DFF4D9D6}" type="presParOf" srcId="{9908863E-6DC3-471C-939F-3B6EF8B66E7A}" destId="{0BB81F9C-0C9F-430C-B23A-145D0DF0A579}" srcOrd="2" destOrd="0" presId="urn:microsoft.com/office/officeart/2005/8/layout/cycle6"/>
    <dgm:cxn modelId="{E4E3FB67-AE2F-4C4D-877F-B4E8B6111CC4}" type="presParOf" srcId="{9908863E-6DC3-471C-939F-3B6EF8B66E7A}" destId="{9B73B8F3-909F-465B-BDD5-BEFBCB09D9CA}" srcOrd="3" destOrd="0" presId="urn:microsoft.com/office/officeart/2005/8/layout/cycle6"/>
    <dgm:cxn modelId="{CAEA1685-468B-45E6-9FDB-43182CCE6660}" type="presParOf" srcId="{9908863E-6DC3-471C-939F-3B6EF8B66E7A}" destId="{775A57A6-ACBF-4F5D-83B0-F1764C331443}" srcOrd="4" destOrd="0" presId="urn:microsoft.com/office/officeart/2005/8/layout/cycle6"/>
    <dgm:cxn modelId="{9DC5F855-F3A2-432B-BB35-0585940E91CA}" type="presParOf" srcId="{9908863E-6DC3-471C-939F-3B6EF8B66E7A}" destId="{26CB584E-659E-46DE-9DED-B28E32103163}" srcOrd="5" destOrd="0" presId="urn:microsoft.com/office/officeart/2005/8/layout/cycle6"/>
    <dgm:cxn modelId="{176E781E-2FB9-4084-B9FC-05FB2906072F}" type="presParOf" srcId="{9908863E-6DC3-471C-939F-3B6EF8B66E7A}" destId="{B4A46BF6-734F-4FEF-B5AF-4A780D7AFC94}" srcOrd="6" destOrd="0" presId="urn:microsoft.com/office/officeart/2005/8/layout/cycle6"/>
    <dgm:cxn modelId="{B67BB190-1FD1-4694-A860-1F80EBF6BBBD}" type="presParOf" srcId="{9908863E-6DC3-471C-939F-3B6EF8B66E7A}" destId="{C23F3C99-75AD-47D3-AC9B-483A1A248AA9}" srcOrd="7" destOrd="0" presId="urn:microsoft.com/office/officeart/2005/8/layout/cycle6"/>
    <dgm:cxn modelId="{3459AE87-B030-463E-BE91-C3ED991B968F}" type="presParOf" srcId="{9908863E-6DC3-471C-939F-3B6EF8B66E7A}" destId="{CF674462-9E6D-4638-8E53-82FEE2542208}" srcOrd="8" destOrd="0" presId="urn:microsoft.com/office/officeart/2005/8/layout/cycle6"/>
    <dgm:cxn modelId="{35B925B5-5640-448F-B427-527B82DB61C0}" type="presParOf" srcId="{9908863E-6DC3-471C-939F-3B6EF8B66E7A}" destId="{0405C807-856C-4080-B701-6F057FB3255C}" srcOrd="9" destOrd="0" presId="urn:microsoft.com/office/officeart/2005/8/layout/cycle6"/>
    <dgm:cxn modelId="{6B8C7469-0D47-4A98-AA1C-F524479E336B}" type="presParOf" srcId="{9908863E-6DC3-471C-939F-3B6EF8B66E7A}" destId="{9744BC6E-A3C9-472C-B2B2-1BB38C711D7C}" srcOrd="10" destOrd="0" presId="urn:microsoft.com/office/officeart/2005/8/layout/cycle6"/>
    <dgm:cxn modelId="{2AFE05FB-DC23-44CC-966C-62ACABB0D5B6}" type="presParOf" srcId="{9908863E-6DC3-471C-939F-3B6EF8B66E7A}" destId="{408CE02C-CAFE-44A7-BC52-35A7C96779BA}" srcOrd="11" destOrd="0" presId="urn:microsoft.com/office/officeart/2005/8/layout/cycle6"/>
    <dgm:cxn modelId="{4B70CC24-FB86-49D0-BDE9-EF63B021F256}" type="presParOf" srcId="{9908863E-6DC3-471C-939F-3B6EF8B66E7A}" destId="{8E32F725-F5CF-4708-BCBD-5A02FD48104A}" srcOrd="12" destOrd="0" presId="urn:microsoft.com/office/officeart/2005/8/layout/cycle6"/>
    <dgm:cxn modelId="{1E796E32-3841-4CEA-B162-7FDF41357ADB}" type="presParOf" srcId="{9908863E-6DC3-471C-939F-3B6EF8B66E7A}" destId="{A083538A-DBE5-4F75-83CE-F03876AAE100}" srcOrd="13" destOrd="0" presId="urn:microsoft.com/office/officeart/2005/8/layout/cycle6"/>
    <dgm:cxn modelId="{7C6C6DF2-159A-4947-B533-6D0336DC5D6A}" type="presParOf" srcId="{9908863E-6DC3-471C-939F-3B6EF8B66E7A}" destId="{C982C973-F3E2-4D08-A214-1AC9146CC6A2}" srcOrd="14" destOrd="0" presId="urn:microsoft.com/office/officeart/2005/8/layout/cycle6"/>
    <dgm:cxn modelId="{0F9158D7-5B68-45B4-B2DE-608EB755097C}" type="presParOf" srcId="{9908863E-6DC3-471C-939F-3B6EF8B66E7A}" destId="{729E3AC1-B9D4-4959-A0EB-BE11128DEAA9}" srcOrd="15" destOrd="0" presId="urn:microsoft.com/office/officeart/2005/8/layout/cycle6"/>
    <dgm:cxn modelId="{92AF42DE-A596-41AF-AE57-D1B972A78A8B}" type="presParOf" srcId="{9908863E-6DC3-471C-939F-3B6EF8B66E7A}" destId="{508FC6D1-5A1F-429E-B13F-65F0F0D1C392}" srcOrd="16" destOrd="0" presId="urn:microsoft.com/office/officeart/2005/8/layout/cycle6"/>
    <dgm:cxn modelId="{8E4B4895-A7DA-4FE0-89C5-F098AC480F23}" type="presParOf" srcId="{9908863E-6DC3-471C-939F-3B6EF8B66E7A}" destId="{001C6FC1-E0C4-42A4-8179-3AD5F83327E0}" srcOrd="17" destOrd="0" presId="urn:microsoft.com/office/officeart/2005/8/layout/cycle6"/>
    <dgm:cxn modelId="{E0D205B3-BBB8-4E05-B759-B3D47DBDB49E}" type="presParOf" srcId="{9908863E-6DC3-471C-939F-3B6EF8B66E7A}" destId="{019776E2-1133-4ED6-8D98-10D1AC9B2A4B}" srcOrd="18" destOrd="0" presId="urn:microsoft.com/office/officeart/2005/8/layout/cycle6"/>
    <dgm:cxn modelId="{18777735-471F-4933-9721-FAE562273341}" type="presParOf" srcId="{9908863E-6DC3-471C-939F-3B6EF8B66E7A}" destId="{5137C11D-4C42-40E4-B83D-01EDFD5644ED}" srcOrd="19" destOrd="0" presId="urn:microsoft.com/office/officeart/2005/8/layout/cycle6"/>
    <dgm:cxn modelId="{70241B22-8A52-4ED2-9748-E0E911A81D25}" type="presParOf" srcId="{9908863E-6DC3-471C-939F-3B6EF8B66E7A}" destId="{972C5C4C-B9BC-4062-A9BD-54D85D3EA5E2}" srcOrd="20" destOrd="0" presId="urn:microsoft.com/office/officeart/2005/8/layout/cycle6"/>
    <dgm:cxn modelId="{2FD859BC-27B3-4DEB-8532-2CB97004E38E}" type="presParOf" srcId="{9908863E-6DC3-471C-939F-3B6EF8B66E7A}" destId="{B49DFE79-F7B6-4ADF-A73E-BB4E674EA42F}" srcOrd="21" destOrd="0" presId="urn:microsoft.com/office/officeart/2005/8/layout/cycle6"/>
    <dgm:cxn modelId="{EF6BC62B-DDE2-44C4-AD73-0601ACD2D1A7}" type="presParOf" srcId="{9908863E-6DC3-471C-939F-3B6EF8B66E7A}" destId="{ABB7B4C5-4278-471F-A6B9-A3336C7C5047}" srcOrd="22" destOrd="0" presId="urn:microsoft.com/office/officeart/2005/8/layout/cycle6"/>
    <dgm:cxn modelId="{6D3590B5-0127-4E13-A2D3-CFD0D8B7ED9E}" type="presParOf" srcId="{9908863E-6DC3-471C-939F-3B6EF8B66E7A}" destId="{2B9CBE80-07DF-4C77-B766-D4DEE2DBE25D}" srcOrd="23" destOrd="0" presId="urn:microsoft.com/office/officeart/2005/8/layout/cycle6"/>
    <dgm:cxn modelId="{773C0C2E-330A-4CD3-AC0E-C393863B4378}" type="presParOf" srcId="{9908863E-6DC3-471C-939F-3B6EF8B66E7A}" destId="{D57F4092-DD99-490A-92C0-7A2BBDC98160}" srcOrd="24" destOrd="0" presId="urn:microsoft.com/office/officeart/2005/8/layout/cycle6"/>
    <dgm:cxn modelId="{8E06578A-2F27-404F-978F-2B3B90C38B14}" type="presParOf" srcId="{9908863E-6DC3-471C-939F-3B6EF8B66E7A}" destId="{5BF54A98-0636-4A92-8867-202DB338613F}" srcOrd="25" destOrd="0" presId="urn:microsoft.com/office/officeart/2005/8/layout/cycle6"/>
    <dgm:cxn modelId="{ABE1912F-7EF5-4126-BAF3-E6600FCB7E26}" type="presParOf" srcId="{9908863E-6DC3-471C-939F-3B6EF8B66E7A}" destId="{9F6E8CF0-CE60-4A57-89D7-338DCECD051C}" srcOrd="26" destOrd="0" presId="urn:microsoft.com/office/officeart/2005/8/layout/cycle6"/>
    <dgm:cxn modelId="{4360C68E-D10D-423A-9E23-5F0E50848111}" type="presParOf" srcId="{9908863E-6DC3-471C-939F-3B6EF8B66E7A}" destId="{F4A10D42-9D7A-4A99-965A-F4E3A2750FE9}" srcOrd="27" destOrd="0" presId="urn:microsoft.com/office/officeart/2005/8/layout/cycle6"/>
    <dgm:cxn modelId="{0A368839-52F2-49BF-A5DA-B4594532F6EC}" type="presParOf" srcId="{9908863E-6DC3-471C-939F-3B6EF8B66E7A}" destId="{3123C2F5-78BE-4758-9444-A373B9BCEF1D}" srcOrd="28" destOrd="0" presId="urn:microsoft.com/office/officeart/2005/8/layout/cycle6"/>
    <dgm:cxn modelId="{3D15E742-1267-4FDF-A781-0DA3ED5ACE79}" type="presParOf" srcId="{9908863E-6DC3-471C-939F-3B6EF8B66E7A}" destId="{D6A0C3B3-289E-4B07-B283-1B70FF761BF1}" srcOrd="29" destOrd="0" presId="urn:microsoft.com/office/officeart/2005/8/layout/cycle6"/>
    <dgm:cxn modelId="{CE522768-9E9B-4478-8B69-462CFA024BD7}" type="presParOf" srcId="{9908863E-6DC3-471C-939F-3B6EF8B66E7A}" destId="{50D930D3-CBE0-45EB-BA8E-52881F8D2837}" srcOrd="30" destOrd="0" presId="urn:microsoft.com/office/officeart/2005/8/layout/cycle6"/>
    <dgm:cxn modelId="{BC346B9B-9637-47F6-BBBF-D3A7649FDF16}" type="presParOf" srcId="{9908863E-6DC3-471C-939F-3B6EF8B66E7A}" destId="{427F7956-B641-466E-BDE3-134EFA8E4FE4}" srcOrd="31" destOrd="0" presId="urn:microsoft.com/office/officeart/2005/8/layout/cycle6"/>
    <dgm:cxn modelId="{75946BF0-3EF0-4F20-9A70-006C3B8A0208}" type="presParOf" srcId="{9908863E-6DC3-471C-939F-3B6EF8B66E7A}" destId="{3E258159-1230-4786-B104-E2B55BDB3F6D}" srcOrd="32" destOrd="0" presId="urn:microsoft.com/office/officeart/2005/8/layout/cycle6"/>
    <dgm:cxn modelId="{9417EE9D-50D8-457C-ACCE-6C523CB0E6BF}" type="presParOf" srcId="{9908863E-6DC3-471C-939F-3B6EF8B66E7A}" destId="{5D3BE906-BF51-4B9C-BD19-0E8CE87C4CC4}" srcOrd="33" destOrd="0" presId="urn:microsoft.com/office/officeart/2005/8/layout/cycle6"/>
    <dgm:cxn modelId="{FC3BEBDE-3FAB-469E-ACE1-7019BD0E045D}" type="presParOf" srcId="{9908863E-6DC3-471C-939F-3B6EF8B66E7A}" destId="{8F763338-BB01-4EBD-9D65-2D45A085728A}" srcOrd="34" destOrd="0" presId="urn:microsoft.com/office/officeart/2005/8/layout/cycle6"/>
    <dgm:cxn modelId="{4AF2E701-2504-4195-BD33-AA104BCE0260}" type="presParOf" srcId="{9908863E-6DC3-471C-939F-3B6EF8B66E7A}" destId="{956A8D34-16B4-42F0-8AA4-B1A0A95850A9}" srcOrd="35" destOrd="0" presId="urn:microsoft.com/office/officeart/2005/8/layout/cycle6"/>
    <dgm:cxn modelId="{97B41556-B71F-49F7-B9A0-2CA66B19BB0E}" type="presParOf" srcId="{9908863E-6DC3-471C-939F-3B6EF8B66E7A}" destId="{C721A329-8EB7-4E31-B6B6-3F801569B006}" srcOrd="36" destOrd="0" presId="urn:microsoft.com/office/officeart/2005/8/layout/cycle6"/>
    <dgm:cxn modelId="{479FA2E2-4B4D-4E2F-8B1D-F9139019398D}" type="presParOf" srcId="{9908863E-6DC3-471C-939F-3B6EF8B66E7A}" destId="{97E3CB07-C100-4209-8DCD-FC72AECF494F}" srcOrd="37" destOrd="0" presId="urn:microsoft.com/office/officeart/2005/8/layout/cycle6"/>
    <dgm:cxn modelId="{1F32A088-90D1-4103-BC3D-04E8C4FAAD1A}" type="presParOf" srcId="{9908863E-6DC3-471C-939F-3B6EF8B66E7A}" destId="{951985B3-9EFC-47B3-9204-6FFF35976F6D}" srcOrd="38" destOrd="0" presId="urn:microsoft.com/office/officeart/2005/8/layout/cycle6"/>
    <dgm:cxn modelId="{876535C4-C8A0-4A78-8097-0247B34B132A}" type="presParOf" srcId="{9908863E-6DC3-471C-939F-3B6EF8B66E7A}" destId="{CFA9D1FA-0B83-4D84-ADF7-4B9F9DAB7AD4}" srcOrd="39" destOrd="0" presId="urn:microsoft.com/office/officeart/2005/8/layout/cycle6"/>
    <dgm:cxn modelId="{4D98B4AE-AFE1-4197-BF3F-B9764F961478}" type="presParOf" srcId="{9908863E-6DC3-471C-939F-3B6EF8B66E7A}" destId="{96F4ABCD-D1B6-4D76-B948-B0D214B081EA}" srcOrd="40" destOrd="0" presId="urn:microsoft.com/office/officeart/2005/8/layout/cycle6"/>
    <dgm:cxn modelId="{3398BC7C-A187-434E-AEEC-C0BFE956F05C}" type="presParOf" srcId="{9908863E-6DC3-471C-939F-3B6EF8B66E7A}" destId="{0A0BDD93-C417-4B29-8ED2-B69FEBAE2674}" srcOrd="41" destOrd="0" presId="urn:microsoft.com/office/officeart/2005/8/layout/cycle6"/>
    <dgm:cxn modelId="{B8DA74C0-6748-46DB-B8C0-D8FF4D9CA67E}" type="presParOf" srcId="{9908863E-6DC3-471C-939F-3B6EF8B66E7A}" destId="{F1B201CD-12CD-4A08-A857-5EF5B2D1472E}" srcOrd="42" destOrd="0" presId="urn:microsoft.com/office/officeart/2005/8/layout/cycle6"/>
    <dgm:cxn modelId="{5C8D419E-D786-4822-9A73-B99EA98C73C3}" type="presParOf" srcId="{9908863E-6DC3-471C-939F-3B6EF8B66E7A}" destId="{F3DAADC6-4576-46E3-8C4E-0D165CF9B5C8}" srcOrd="43" destOrd="0" presId="urn:microsoft.com/office/officeart/2005/8/layout/cycle6"/>
    <dgm:cxn modelId="{82BCE23D-FE8D-4721-85B3-D510DF2173B5}" type="presParOf" srcId="{9908863E-6DC3-471C-939F-3B6EF8B66E7A}" destId="{0114A42C-FE11-4055-903C-22B12243CAB1}" srcOrd="44" destOrd="0" presId="urn:microsoft.com/office/officeart/2005/8/layout/cycle6"/>
    <dgm:cxn modelId="{689FB37D-726F-4571-B6A4-E98DA836D483}" type="presParOf" srcId="{9908863E-6DC3-471C-939F-3B6EF8B66E7A}" destId="{1A246A7A-D8F9-4980-B62B-4607EE67F520}" srcOrd="45" destOrd="0" presId="urn:microsoft.com/office/officeart/2005/8/layout/cycle6"/>
    <dgm:cxn modelId="{AF636CE5-780D-4B9E-BB33-E0BFA5833BEB}" type="presParOf" srcId="{9908863E-6DC3-471C-939F-3B6EF8B66E7A}" destId="{3869A501-D1E6-4C20-9F95-9BD3116C05F3}" srcOrd="46" destOrd="0" presId="urn:microsoft.com/office/officeart/2005/8/layout/cycle6"/>
    <dgm:cxn modelId="{EE1EF11B-BAA7-43DB-8C37-77435F9629FC}" type="presParOf" srcId="{9908863E-6DC3-471C-939F-3B6EF8B66E7A}" destId="{ECF43BEC-F042-4708-BC07-AB3BC7E6033A}" srcOrd="47" destOrd="0" presId="urn:microsoft.com/office/officeart/2005/8/layout/cycle6"/>
    <dgm:cxn modelId="{737AA341-C6C3-42E3-BF41-69B652ADBEE6}" type="presParOf" srcId="{9908863E-6DC3-471C-939F-3B6EF8B66E7A}" destId="{EDEB38A3-8497-4DFC-B58F-4F54DE434BC6}" srcOrd="48" destOrd="0" presId="urn:microsoft.com/office/officeart/2005/8/layout/cycle6"/>
    <dgm:cxn modelId="{1E07876D-3929-4635-8BEC-B1474BFD16F9}" type="presParOf" srcId="{9908863E-6DC3-471C-939F-3B6EF8B66E7A}" destId="{EA949497-42E5-4D9E-A536-56CB0F652337}" srcOrd="49" destOrd="0" presId="urn:microsoft.com/office/officeart/2005/8/layout/cycle6"/>
    <dgm:cxn modelId="{E2539EE2-2118-40AB-A87D-7237BC50EC79}" type="presParOf" srcId="{9908863E-6DC3-471C-939F-3B6EF8B66E7A}" destId="{DBCA0D6A-EEB8-489B-8A6D-50E7263F3EFB}" srcOrd="50" destOrd="0" presId="urn:microsoft.com/office/officeart/2005/8/layout/cycle6"/>
    <dgm:cxn modelId="{D03314B9-5FA4-4D9B-B823-2BF046077FC8}" type="presParOf" srcId="{9908863E-6DC3-471C-939F-3B6EF8B66E7A}" destId="{51504663-45C5-4A33-A29B-16BCB4507954}" srcOrd="51" destOrd="0" presId="urn:microsoft.com/office/officeart/2005/8/layout/cycle6"/>
    <dgm:cxn modelId="{D9F08200-5A7B-49C3-A26F-93240864548B}" type="presParOf" srcId="{9908863E-6DC3-471C-939F-3B6EF8B66E7A}" destId="{AE7A3785-8C8C-4807-B821-5454543DA591}" srcOrd="52" destOrd="0" presId="urn:microsoft.com/office/officeart/2005/8/layout/cycle6"/>
    <dgm:cxn modelId="{F9CFC5F1-B120-4954-9297-900621506AB2}" type="presParOf" srcId="{9908863E-6DC3-471C-939F-3B6EF8B66E7A}" destId="{DA9E8ED1-76BA-4966-9536-5497B3AA8E61}" srcOrd="53" destOrd="0" presId="urn:microsoft.com/office/officeart/2005/8/layout/cycle6"/>
    <dgm:cxn modelId="{B42C2CB6-2737-4A13-B730-E453D91FB6BA}" type="presParOf" srcId="{9908863E-6DC3-471C-939F-3B6EF8B66E7A}" destId="{6F5889A4-5884-42AA-80DA-BA0DA9C76B5C}" srcOrd="54" destOrd="0" presId="urn:microsoft.com/office/officeart/2005/8/layout/cycle6"/>
    <dgm:cxn modelId="{1700D83E-0D4B-436E-A267-33339B791A85}" type="presParOf" srcId="{9908863E-6DC3-471C-939F-3B6EF8B66E7A}" destId="{C9D8C484-8EF7-4BB4-BB74-2929BABFBBC5}" srcOrd="55" destOrd="0" presId="urn:microsoft.com/office/officeart/2005/8/layout/cycle6"/>
    <dgm:cxn modelId="{09B7CF27-AD63-4479-8652-0A1625DF86D0}" type="presParOf" srcId="{9908863E-6DC3-471C-939F-3B6EF8B66E7A}" destId="{B87B41E7-A047-441A-B293-6D49006BFE28}" srcOrd="56" destOrd="0" presId="urn:microsoft.com/office/officeart/2005/8/layout/cycle6"/>
    <dgm:cxn modelId="{C74015FB-640F-4D8C-8BBD-EF246B4558AE}" type="presParOf" srcId="{9908863E-6DC3-471C-939F-3B6EF8B66E7A}" destId="{D89EB024-13D8-4ED4-93C9-0B3B34C0A6AA}" srcOrd="57" destOrd="0" presId="urn:microsoft.com/office/officeart/2005/8/layout/cycle6"/>
    <dgm:cxn modelId="{A3A0EE50-FF7B-4C5A-ABD3-557C31328882}" type="presParOf" srcId="{9908863E-6DC3-471C-939F-3B6EF8B66E7A}" destId="{6A38C686-401F-4573-9C78-8C8F1D270CFC}" srcOrd="58" destOrd="0" presId="urn:microsoft.com/office/officeart/2005/8/layout/cycle6"/>
    <dgm:cxn modelId="{676629B0-AFB6-461A-B9FD-A1F97228D2E2}" type="presParOf" srcId="{9908863E-6DC3-471C-939F-3B6EF8B66E7A}" destId="{10C31E91-E021-4063-9016-DCBA2868E3FA}" srcOrd="59" destOrd="0" presId="urn:microsoft.com/office/officeart/2005/8/layout/cycle6"/>
    <dgm:cxn modelId="{B18C2D33-C8E7-4F84-AC8D-C91221DBF329}" type="presParOf" srcId="{9908863E-6DC3-471C-939F-3B6EF8B66E7A}" destId="{12B87931-039A-42D3-B214-05B4169336DD}" srcOrd="60" destOrd="0" presId="urn:microsoft.com/office/officeart/2005/8/layout/cycle6"/>
    <dgm:cxn modelId="{CAF072B2-9C2F-487A-B354-17EF0ECE2931}" type="presParOf" srcId="{9908863E-6DC3-471C-939F-3B6EF8B66E7A}" destId="{E8FFF6DB-C117-4447-BCC6-190BD205D147}" srcOrd="61" destOrd="0" presId="urn:microsoft.com/office/officeart/2005/8/layout/cycle6"/>
    <dgm:cxn modelId="{288A60E3-3478-48A9-B88F-3C88DFD018DB}" type="presParOf" srcId="{9908863E-6DC3-471C-939F-3B6EF8B66E7A}" destId="{8C72B3BF-1E9A-4FF9-9A69-95F74F989E8C}" srcOrd="62" destOrd="0" presId="urn:microsoft.com/office/officeart/2005/8/layout/cycle6"/>
    <dgm:cxn modelId="{F7AB41ED-ABD2-4426-A542-4E7965518DFB}" type="presParOf" srcId="{9908863E-6DC3-471C-939F-3B6EF8B66E7A}" destId="{8996FC49-F7CC-46BE-8B87-C4B6C5CC9C47}" srcOrd="63" destOrd="0" presId="urn:microsoft.com/office/officeart/2005/8/layout/cycle6"/>
    <dgm:cxn modelId="{EB493B88-09DF-4B0A-8A1B-8CCFB5181B52}" type="presParOf" srcId="{9908863E-6DC3-471C-939F-3B6EF8B66E7A}" destId="{B9AFBFFC-5B72-4C8C-A03A-FAA4C4ABC3BE}" srcOrd="64" destOrd="0" presId="urn:microsoft.com/office/officeart/2005/8/layout/cycle6"/>
    <dgm:cxn modelId="{F3CD6DB6-A4ED-4A33-860B-C1B4A1C58886}" type="presParOf" srcId="{9908863E-6DC3-471C-939F-3B6EF8B66E7A}" destId="{5CA0DA70-19B9-4F66-9422-749A9E8C28D8}" srcOrd="65" destOrd="0" presId="urn:microsoft.com/office/officeart/2005/8/layout/cycle6"/>
    <dgm:cxn modelId="{FF12914D-163C-4FCA-86F3-A2BEA2AFFD12}" type="presParOf" srcId="{9908863E-6DC3-471C-939F-3B6EF8B66E7A}" destId="{D75685AB-6CD7-434A-8C3D-ABFA09E3464A}" srcOrd="66" destOrd="0" presId="urn:microsoft.com/office/officeart/2005/8/layout/cycle6"/>
    <dgm:cxn modelId="{1B44567E-7737-4921-9272-02031EC72CE3}" type="presParOf" srcId="{9908863E-6DC3-471C-939F-3B6EF8B66E7A}" destId="{972BB1BF-A8DB-43C4-B98B-57807BC957BC}" srcOrd="67" destOrd="0" presId="urn:microsoft.com/office/officeart/2005/8/layout/cycle6"/>
    <dgm:cxn modelId="{68D2A3C5-49BA-4C6B-A938-6F2E8D6FE6F1}" type="presParOf" srcId="{9908863E-6DC3-471C-939F-3B6EF8B66E7A}" destId="{D2718FBD-169E-4467-9720-64136FD50DEE}" srcOrd="68" destOrd="0" presId="urn:microsoft.com/office/officeart/2005/8/layout/cycle6"/>
    <dgm:cxn modelId="{CFB8C359-968F-4FDB-BEE7-421555FB34EF}" type="presParOf" srcId="{9908863E-6DC3-471C-939F-3B6EF8B66E7A}" destId="{2ECBA74D-A075-480D-A991-319592557321}" srcOrd="69" destOrd="0" presId="urn:microsoft.com/office/officeart/2005/8/layout/cycle6"/>
    <dgm:cxn modelId="{48465A35-C48F-47BE-A517-B929F0AE3B37}" type="presParOf" srcId="{9908863E-6DC3-471C-939F-3B6EF8B66E7A}" destId="{8B097BF0-97DC-488B-B53A-C66B03715247}" srcOrd="70" destOrd="0" presId="urn:microsoft.com/office/officeart/2005/8/layout/cycle6"/>
    <dgm:cxn modelId="{145F3D91-8F81-48F5-8B9E-6B3A6BF909EA}" type="presParOf" srcId="{9908863E-6DC3-471C-939F-3B6EF8B66E7A}" destId="{D7709E3A-230F-4761-88E1-5DA89D43B049}" srcOrd="71" destOrd="0" presId="urn:microsoft.com/office/officeart/2005/8/layout/cycle6"/>
    <dgm:cxn modelId="{A1EE50B4-D5C7-426A-8FA5-3CEF8F572BAD}" type="presParOf" srcId="{9908863E-6DC3-471C-939F-3B6EF8B66E7A}" destId="{51194A90-D1E2-4F3E-BD60-311629EC48D0}" srcOrd="72" destOrd="0" presId="urn:microsoft.com/office/officeart/2005/8/layout/cycle6"/>
    <dgm:cxn modelId="{613B642C-CD14-4C8D-AA17-7BC490B21D1F}" type="presParOf" srcId="{9908863E-6DC3-471C-939F-3B6EF8B66E7A}" destId="{5ABD1344-3FB5-415F-9A2C-5D66955B0EAD}" srcOrd="73" destOrd="0" presId="urn:microsoft.com/office/officeart/2005/8/layout/cycle6"/>
    <dgm:cxn modelId="{8A4C58BC-DA6B-410D-9BAC-32F733A6FEB6}" type="presParOf" srcId="{9908863E-6DC3-471C-939F-3B6EF8B66E7A}" destId="{BF253A75-6AF6-4E4B-8227-59107A50D17B}" srcOrd="74" destOrd="0" presId="urn:microsoft.com/office/officeart/2005/8/layout/cycle6"/>
    <dgm:cxn modelId="{E3FD2AB0-A174-4A04-920D-33B2F121F8D4}" type="presParOf" srcId="{9908863E-6DC3-471C-939F-3B6EF8B66E7A}" destId="{4F950AB6-359F-437B-819F-378328FBD34F}" srcOrd="75" destOrd="0" presId="urn:microsoft.com/office/officeart/2005/8/layout/cycle6"/>
    <dgm:cxn modelId="{04AF220E-029B-4A2B-98C9-A4475096CD58}" type="presParOf" srcId="{9908863E-6DC3-471C-939F-3B6EF8B66E7A}" destId="{A90B4F1C-6B30-4B6C-9347-51E806EF575E}" srcOrd="76" destOrd="0" presId="urn:microsoft.com/office/officeart/2005/8/layout/cycle6"/>
    <dgm:cxn modelId="{1392178A-5CBC-4DFB-B998-C2383893B534}" type="presParOf" srcId="{9908863E-6DC3-471C-939F-3B6EF8B66E7A}" destId="{9CC588F1-8369-4DD5-8822-674DE4264338}" srcOrd="77" destOrd="0" presId="urn:microsoft.com/office/officeart/2005/8/layout/cycle6"/>
    <dgm:cxn modelId="{B54DEFA3-2894-4AF5-92D3-C5C2B9ED00BB}" type="presParOf" srcId="{9908863E-6DC3-471C-939F-3B6EF8B66E7A}" destId="{E125F4FE-8600-4129-B6AE-B802A2D0E749}" srcOrd="78" destOrd="0" presId="urn:microsoft.com/office/officeart/2005/8/layout/cycle6"/>
    <dgm:cxn modelId="{E4D659D8-2C27-4B54-948A-07DE8CEE5361}" type="presParOf" srcId="{9908863E-6DC3-471C-939F-3B6EF8B66E7A}" destId="{E22D71DA-AE4A-4DCE-9698-3EEF3B875D99}" srcOrd="79" destOrd="0" presId="urn:microsoft.com/office/officeart/2005/8/layout/cycle6"/>
    <dgm:cxn modelId="{45A85087-5D1A-4398-9276-C48AAC39F6E2}" type="presParOf" srcId="{9908863E-6DC3-471C-939F-3B6EF8B66E7A}" destId="{197CE3DD-F2DB-44F4-A4DF-29C4B6DADBE5}" srcOrd="80" destOrd="0" presId="urn:microsoft.com/office/officeart/2005/8/layout/cycle6"/>
    <dgm:cxn modelId="{EBE6EF24-05EE-4AB6-BEC6-36C300D56D22}" type="presParOf" srcId="{9908863E-6DC3-471C-939F-3B6EF8B66E7A}" destId="{51A680F7-477E-40F6-90CA-CB04A3C37AB4}" srcOrd="81" destOrd="0" presId="urn:microsoft.com/office/officeart/2005/8/layout/cycle6"/>
    <dgm:cxn modelId="{C19BB6C3-A6D1-4F3A-B0AE-2519FDE85D63}" type="presParOf" srcId="{9908863E-6DC3-471C-939F-3B6EF8B66E7A}" destId="{E9745A08-663C-49DB-8EA6-7D34EDA04055}" srcOrd="82" destOrd="0" presId="urn:microsoft.com/office/officeart/2005/8/layout/cycle6"/>
    <dgm:cxn modelId="{76E64DA1-7535-438E-91A9-E3735F619527}" type="presParOf" srcId="{9908863E-6DC3-471C-939F-3B6EF8B66E7A}" destId="{ACF2C99D-6B7D-4B53-9FC4-93CC35D18EF1}" srcOrd="83" destOrd="0" presId="urn:microsoft.com/office/officeart/2005/8/layout/cycle6"/>
    <dgm:cxn modelId="{1A3E81A6-9B6D-4FB5-AAAF-B6645198EC4B}" type="presParOf" srcId="{9908863E-6DC3-471C-939F-3B6EF8B66E7A}" destId="{B196D7C0-4A38-4051-B3B2-820C98EE5D09}" srcOrd="84" destOrd="0" presId="urn:microsoft.com/office/officeart/2005/8/layout/cycle6"/>
    <dgm:cxn modelId="{805351D3-DCF4-4A75-A118-37CBE77FD4DC}" type="presParOf" srcId="{9908863E-6DC3-471C-939F-3B6EF8B66E7A}" destId="{AEB1B60C-4E80-4851-92DB-E81D6211E3CA}" srcOrd="85" destOrd="0" presId="urn:microsoft.com/office/officeart/2005/8/layout/cycle6"/>
    <dgm:cxn modelId="{71F4114E-F5F5-4C7B-8E4E-11994FA221C9}" type="presParOf" srcId="{9908863E-6DC3-471C-939F-3B6EF8B66E7A}" destId="{37B75106-9A83-442A-ACF8-BA1922CF09A8}" srcOrd="86" destOrd="0" presId="urn:microsoft.com/office/officeart/2005/8/layout/cycle6"/>
    <dgm:cxn modelId="{CABE6105-75F2-4C14-840E-00B378ECF152}" type="presParOf" srcId="{9908863E-6DC3-471C-939F-3B6EF8B66E7A}" destId="{ED480940-1960-4F8F-97DF-69F77118EF86}" srcOrd="87" destOrd="0" presId="urn:microsoft.com/office/officeart/2005/8/layout/cycle6"/>
    <dgm:cxn modelId="{21557A42-D6E9-4147-839B-06A1B64F54E3}" type="presParOf" srcId="{9908863E-6DC3-471C-939F-3B6EF8B66E7A}" destId="{25F2CA63-EAAC-4DC7-B356-F57565C8926B}" srcOrd="88" destOrd="0" presId="urn:microsoft.com/office/officeart/2005/8/layout/cycle6"/>
    <dgm:cxn modelId="{76D9C56F-ACB2-496E-963E-977FC5D9EFAB}" type="presParOf" srcId="{9908863E-6DC3-471C-939F-3B6EF8B66E7A}" destId="{C559B9C7-63F3-4AC0-9C63-17871FDC40DB}" srcOrd="89" destOrd="0" presId="urn:microsoft.com/office/officeart/2005/8/layout/cycle6"/>
    <dgm:cxn modelId="{828BF58D-2DA0-4AA2-8032-2F092C88840A}" type="presParOf" srcId="{9908863E-6DC3-471C-939F-3B6EF8B66E7A}" destId="{339D0438-1C84-4E8B-85D5-E8F6BF1CA3AD}" srcOrd="90" destOrd="0" presId="urn:microsoft.com/office/officeart/2005/8/layout/cycle6"/>
    <dgm:cxn modelId="{3FD5000E-3D10-49D4-9C07-7033B9266D88}" type="presParOf" srcId="{9908863E-6DC3-471C-939F-3B6EF8B66E7A}" destId="{E453C166-D2E8-4AEB-8FFF-FE37783BAB37}" srcOrd="91" destOrd="0" presId="urn:microsoft.com/office/officeart/2005/8/layout/cycle6"/>
    <dgm:cxn modelId="{FB6C89F0-AC26-4E98-BEB5-92BC2BD2934D}" type="presParOf" srcId="{9908863E-6DC3-471C-939F-3B6EF8B66E7A}" destId="{894265B8-5070-41CA-8D87-3B5E2281BE1D}" srcOrd="92" destOrd="0" presId="urn:microsoft.com/office/officeart/2005/8/layout/cycle6"/>
    <dgm:cxn modelId="{B474401E-BCF5-4EDB-AEC4-53C8EB8DB43A}" type="presParOf" srcId="{9908863E-6DC3-471C-939F-3B6EF8B66E7A}" destId="{46A5D0E3-9F06-44F7-8223-ED9214B7A495}" srcOrd="93" destOrd="0" presId="urn:microsoft.com/office/officeart/2005/8/layout/cycle6"/>
    <dgm:cxn modelId="{BE4E197A-2759-46B8-B229-39B937EBCAE2}" type="presParOf" srcId="{9908863E-6DC3-471C-939F-3B6EF8B66E7A}" destId="{9885036E-F4D4-4DE5-9A8E-2A1599E0100D}" srcOrd="94" destOrd="0" presId="urn:microsoft.com/office/officeart/2005/8/layout/cycle6"/>
    <dgm:cxn modelId="{693A27D2-E785-41B2-B334-3AAF557307C6}" type="presParOf" srcId="{9908863E-6DC3-471C-939F-3B6EF8B66E7A}" destId="{63D636B4-591B-4B0E-B33B-6C2509F7A669}" srcOrd="95" destOrd="0" presId="urn:microsoft.com/office/officeart/2005/8/layout/cycle6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230B2-5B12-4D9A-B86F-9AACAED85509}">
      <dsp:nvSpPr>
        <dsp:cNvPr id="0" name=""/>
        <dsp:cNvSpPr/>
      </dsp:nvSpPr>
      <dsp:spPr>
        <a:xfrm>
          <a:off x="1731689" y="37016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0</a:t>
          </a:r>
        </a:p>
      </dsp:txBody>
      <dsp:txXfrm>
        <a:off x="1737852" y="43179"/>
        <a:ext cx="181894" cy="113917"/>
      </dsp:txXfrm>
    </dsp:sp>
    <dsp:sp modelId="{0BB81F9C-0C9F-430C-B23A-145D0DF0A57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827206" y="2811"/>
              </a:moveTo>
              <a:arcTo wR="1728661" hR="1728661" stAng="16396081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3B8F3-909F-465B-BDD5-BEFBCB09D9CA}">
      <dsp:nvSpPr>
        <dsp:cNvPr id="0" name=""/>
        <dsp:cNvSpPr/>
      </dsp:nvSpPr>
      <dsp:spPr>
        <a:xfrm>
          <a:off x="2068934" y="70232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</a:t>
          </a:r>
          <a:endParaRPr lang="en-US" sz="800" b="1" kern="1200" dirty="0"/>
        </a:p>
      </dsp:txBody>
      <dsp:txXfrm>
        <a:off x="2075097" y="76395"/>
        <a:ext cx="181894" cy="113917"/>
      </dsp:txXfrm>
    </dsp:sp>
    <dsp:sp modelId="{26CB584E-659E-46DE-9DED-B28E32103163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164331" y="55801"/>
              </a:moveTo>
              <a:arcTo wR="1728661" hR="1728661" stAng="17075852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46BF6-734F-4FEF-B5AF-4A780D7AFC94}">
      <dsp:nvSpPr>
        <dsp:cNvPr id="0" name=""/>
        <dsp:cNvSpPr/>
      </dsp:nvSpPr>
      <dsp:spPr>
        <a:xfrm>
          <a:off x="2393219" y="16860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</a:t>
          </a:r>
          <a:endParaRPr lang="en-US" sz="800" b="1" kern="1200" dirty="0"/>
        </a:p>
      </dsp:txBody>
      <dsp:txXfrm>
        <a:off x="2399382" y="174766"/>
        <a:ext cx="181894" cy="113917"/>
      </dsp:txXfrm>
    </dsp:sp>
    <dsp:sp modelId="{CF674462-9E6D-4638-8E53-82FEE254220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488366" y="175883"/>
              </a:moveTo>
              <a:arcTo wR="1728661" hR="1728661" stAng="17764227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5C807-856C-4080-B701-6F057FB3255C}">
      <dsp:nvSpPr>
        <dsp:cNvPr id="0" name=""/>
        <dsp:cNvSpPr/>
      </dsp:nvSpPr>
      <dsp:spPr>
        <a:xfrm>
          <a:off x="2692082" y="3283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3</a:t>
          </a:r>
          <a:endParaRPr lang="en-US" sz="800" b="1" kern="1200" dirty="0"/>
        </a:p>
      </dsp:txBody>
      <dsp:txXfrm>
        <a:off x="2698245" y="334511"/>
        <a:ext cx="181894" cy="113917"/>
      </dsp:txXfrm>
    </dsp:sp>
    <dsp:sp modelId="{408CE02C-CAFE-44A7-BC52-35A7C96779BA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778491" y="355297"/>
              </a:moveTo>
              <a:arcTo wR="1728661" hR="1728661" stAng="1844370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2F725-F5CF-4708-BCBD-5A02FD48104A}">
      <dsp:nvSpPr>
        <dsp:cNvPr id="0" name=""/>
        <dsp:cNvSpPr/>
      </dsp:nvSpPr>
      <dsp:spPr>
        <a:xfrm>
          <a:off x="2954037" y="543330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4</a:t>
          </a:r>
          <a:endParaRPr lang="en-US" sz="800" b="1" kern="1200" dirty="0"/>
        </a:p>
      </dsp:txBody>
      <dsp:txXfrm>
        <a:off x="2960200" y="549493"/>
        <a:ext cx="181894" cy="113917"/>
      </dsp:txXfrm>
    </dsp:sp>
    <dsp:sp modelId="{C982C973-F3E2-4D08-A214-1AC9146CC6A2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012202" y="570734"/>
              </a:moveTo>
              <a:arcTo wR="1728661" hR="1728661" stAng="19076717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E3AC1-B9D4-4959-A0EB-BE11128DEAA9}">
      <dsp:nvSpPr>
        <dsp:cNvPr id="0" name=""/>
        <dsp:cNvSpPr/>
      </dsp:nvSpPr>
      <dsp:spPr>
        <a:xfrm>
          <a:off x="3169019" y="805285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5</a:t>
          </a:r>
          <a:endParaRPr lang="en-US" sz="800" b="1" kern="1200" dirty="0"/>
        </a:p>
      </dsp:txBody>
      <dsp:txXfrm>
        <a:off x="3175182" y="811448"/>
        <a:ext cx="181894" cy="113917"/>
      </dsp:txXfrm>
    </dsp:sp>
    <dsp:sp modelId="{001C6FC1-E0C4-42A4-8179-3AD5F83327E0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207232" y="833062"/>
              </a:moveTo>
              <a:arcTo wR="1728661" hR="1728661" stAng="19727754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776E2-1133-4ED6-8D98-10D1AC9B2A4B}">
      <dsp:nvSpPr>
        <dsp:cNvPr id="0" name=""/>
        <dsp:cNvSpPr/>
      </dsp:nvSpPr>
      <dsp:spPr>
        <a:xfrm>
          <a:off x="3328764" y="11041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6</a:t>
          </a:r>
          <a:endParaRPr lang="en-US" sz="800" b="1" kern="1200" dirty="0"/>
        </a:p>
      </dsp:txBody>
      <dsp:txXfrm>
        <a:off x="3334927" y="1110311"/>
        <a:ext cx="181894" cy="113917"/>
      </dsp:txXfrm>
    </dsp:sp>
    <dsp:sp modelId="{972C5C4C-B9BC-4062-A9BD-54D85D3EA5E2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351158" y="1132194"/>
              </a:moveTo>
              <a:arcTo wR="1728661" hR="1728661" stAng="20388925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DFE79-F7B6-4ADF-A73E-BB4E674EA42F}">
      <dsp:nvSpPr>
        <dsp:cNvPr id="0" name=""/>
        <dsp:cNvSpPr/>
      </dsp:nvSpPr>
      <dsp:spPr>
        <a:xfrm>
          <a:off x="3427135" y="142843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7</a:t>
          </a:r>
          <a:endParaRPr lang="en-US" sz="800" b="1" kern="1200" dirty="0"/>
        </a:p>
      </dsp:txBody>
      <dsp:txXfrm>
        <a:off x="3433298" y="1434596"/>
        <a:ext cx="181894" cy="113917"/>
      </dsp:txXfrm>
    </dsp:sp>
    <dsp:sp modelId="{2B9CBE80-07DF-4C77-B766-D4DEE2DBE25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435784" y="1456631"/>
              </a:moveTo>
              <a:arcTo wR="1728661" hR="1728661" stAng="2105676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4092-DD99-490A-92C0-7A2BBDC98160}">
      <dsp:nvSpPr>
        <dsp:cNvPr id="0" name=""/>
        <dsp:cNvSpPr/>
      </dsp:nvSpPr>
      <dsp:spPr>
        <a:xfrm>
          <a:off x="3460351" y="176567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8</a:t>
          </a:r>
          <a:endParaRPr lang="en-US" sz="800" b="1" kern="1200" dirty="0"/>
        </a:p>
      </dsp:txBody>
      <dsp:txXfrm>
        <a:off x="3466514" y="1771841"/>
        <a:ext cx="181894" cy="113917"/>
      </dsp:txXfrm>
    </dsp:sp>
    <dsp:sp modelId="{9F6E8CF0-CE60-4A57-89D7-338DCECD051C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456091" y="1793901"/>
              </a:moveTo>
              <a:arcTo wR="1728661" hR="1728661" stAng="12977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10D42-9D7A-4A99-965A-F4E3A2750FE9}">
      <dsp:nvSpPr>
        <dsp:cNvPr id="0" name=""/>
        <dsp:cNvSpPr/>
      </dsp:nvSpPr>
      <dsp:spPr>
        <a:xfrm>
          <a:off x="3427135" y="21029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9</a:t>
          </a:r>
          <a:endParaRPr lang="en-US" sz="800" b="1" kern="1200" dirty="0"/>
        </a:p>
      </dsp:txBody>
      <dsp:txXfrm>
        <a:off x="3433298" y="2109086"/>
        <a:ext cx="181894" cy="113917"/>
      </dsp:txXfrm>
    </dsp:sp>
    <dsp:sp modelId="{D6A0C3B3-289E-4B07-B283-1B70FF761BF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409840" y="2131040"/>
              </a:moveTo>
              <a:arcTo wR="1728661" hR="1728661" stAng="807610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930D3-CBE0-45EB-BA8E-52881F8D2837}">
      <dsp:nvSpPr>
        <dsp:cNvPr id="0" name=""/>
        <dsp:cNvSpPr/>
      </dsp:nvSpPr>
      <dsp:spPr>
        <a:xfrm>
          <a:off x="3328764" y="242720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10</a:t>
          </a:r>
          <a:endParaRPr lang="en-US" sz="800" b="1" kern="1200" dirty="0"/>
        </a:p>
      </dsp:txBody>
      <dsp:txXfrm>
        <a:off x="3334927" y="2433371"/>
        <a:ext cx="181894" cy="113917"/>
      </dsp:txXfrm>
    </dsp:sp>
    <dsp:sp modelId="{3E258159-1230-4786-B104-E2B55BDB3F6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297283" y="2455088"/>
              </a:moveTo>
              <a:arcTo wR="1728661" hR="1728661" stAng="1490928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BE906-BF51-4B9C-BD19-0E8CE87C4CC4}">
      <dsp:nvSpPr>
        <dsp:cNvPr id="0" name=""/>
        <dsp:cNvSpPr/>
      </dsp:nvSpPr>
      <dsp:spPr>
        <a:xfrm>
          <a:off x="3169019" y="2726071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11</a:t>
          </a:r>
          <a:endParaRPr lang="en-US" sz="800" b="1" kern="1200" dirty="0"/>
        </a:p>
      </dsp:txBody>
      <dsp:txXfrm>
        <a:off x="3175182" y="2732234"/>
        <a:ext cx="181894" cy="113917"/>
      </dsp:txXfrm>
    </dsp:sp>
    <dsp:sp modelId="{956A8D34-16B4-42F0-8AA4-B1A0A95850A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120709" y="2753586"/>
              </a:moveTo>
              <a:arcTo wR="1728661" hR="1728661" stAng="2181790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1A329-8EB7-4E31-B6B6-3F801569B006}">
      <dsp:nvSpPr>
        <dsp:cNvPr id="0" name=""/>
        <dsp:cNvSpPr/>
      </dsp:nvSpPr>
      <dsp:spPr>
        <a:xfrm>
          <a:off x="2954037" y="2988026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12</a:t>
          </a:r>
          <a:endParaRPr lang="en-US" sz="800" b="1" kern="1200" dirty="0"/>
        </a:p>
      </dsp:txBody>
      <dsp:txXfrm>
        <a:off x="2960200" y="2994189"/>
        <a:ext cx="181894" cy="113917"/>
      </dsp:txXfrm>
    </dsp:sp>
    <dsp:sp modelId="{951985B3-9EFC-47B3-9204-6FFF35976F6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883411" y="3015060"/>
              </a:moveTo>
              <a:arcTo wR="1728661" hR="1728661" stAng="288521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9D1FA-0B83-4D84-ADF7-4B9F9DAB7AD4}">
      <dsp:nvSpPr>
        <dsp:cNvPr id="0" name=""/>
        <dsp:cNvSpPr/>
      </dsp:nvSpPr>
      <dsp:spPr>
        <a:xfrm>
          <a:off x="2692082" y="3203007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13</a:t>
          </a:r>
          <a:endParaRPr lang="en-US" sz="800" b="1" kern="1200" dirty="0"/>
        </a:p>
      </dsp:txBody>
      <dsp:txXfrm>
        <a:off x="2698245" y="3209170"/>
        <a:ext cx="181894" cy="113917"/>
      </dsp:txXfrm>
    </dsp:sp>
    <dsp:sp modelId="{0A0BDD93-C417-4B29-8ED2-B69FEBAE2674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590917" y="3226922"/>
              </a:moveTo>
              <a:arcTo wR="1728661" hR="1728661" stAng="3604763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01CD-12CD-4A08-A857-5EF5B2D1472E}">
      <dsp:nvSpPr>
        <dsp:cNvPr id="0" name=""/>
        <dsp:cNvSpPr/>
      </dsp:nvSpPr>
      <dsp:spPr>
        <a:xfrm>
          <a:off x="2393219" y="336275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14</a:t>
          </a:r>
          <a:endParaRPr lang="en-US" sz="800" b="1" kern="1200" dirty="0"/>
        </a:p>
      </dsp:txBody>
      <dsp:txXfrm>
        <a:off x="2399382" y="3368916"/>
        <a:ext cx="181894" cy="113917"/>
      </dsp:txXfrm>
    </dsp:sp>
    <dsp:sp modelId="{0114A42C-FE11-4055-903C-22B12243CAB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291796" y="3363026"/>
              </a:moveTo>
              <a:arcTo wR="1728661" hR="1728661" stAng="4259289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46A7A-D8F9-4980-B62B-4607EE67F520}">
      <dsp:nvSpPr>
        <dsp:cNvPr id="0" name=""/>
        <dsp:cNvSpPr/>
      </dsp:nvSpPr>
      <dsp:spPr>
        <a:xfrm>
          <a:off x="2068934" y="34611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15</a:t>
          </a:r>
          <a:endParaRPr lang="en-US" sz="800" b="1" kern="1200" dirty="0"/>
        </a:p>
      </dsp:txBody>
      <dsp:txXfrm>
        <a:off x="2075097" y="3467286"/>
        <a:ext cx="181894" cy="113917"/>
      </dsp:txXfrm>
    </dsp:sp>
    <dsp:sp modelId="{ECF43BEC-F042-4708-BC07-AB3BC7E6033A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967372" y="3440761"/>
              </a:moveTo>
              <a:arcTo wR="1728661" hR="1728661" stAng="4923758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B38A3-8497-4DFC-B58F-4F54DE434BC6}">
      <dsp:nvSpPr>
        <dsp:cNvPr id="0" name=""/>
        <dsp:cNvSpPr/>
      </dsp:nvSpPr>
      <dsp:spPr>
        <a:xfrm>
          <a:off x="1731689" y="3494339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16</a:t>
          </a:r>
          <a:endParaRPr lang="en-US" sz="800" b="1" kern="1200" dirty="0"/>
        </a:p>
      </dsp:txBody>
      <dsp:txXfrm>
        <a:off x="1737852" y="3500502"/>
        <a:ext cx="181894" cy="113917"/>
      </dsp:txXfrm>
    </dsp:sp>
    <dsp:sp modelId="{DBCA0D6A-EEB8-489B-8A6D-50E7263F3EFB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630116" y="3454511"/>
              </a:moveTo>
              <a:arcTo wR="1728661" hR="1728661" stAng="5596081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04663-45C5-4A33-A29B-16BCB4507954}">
      <dsp:nvSpPr>
        <dsp:cNvPr id="0" name=""/>
        <dsp:cNvSpPr/>
      </dsp:nvSpPr>
      <dsp:spPr>
        <a:xfrm>
          <a:off x="1394444" y="34611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17</a:t>
          </a:r>
          <a:endParaRPr lang="en-US" sz="800" b="1" kern="1200" dirty="0"/>
        </a:p>
      </dsp:txBody>
      <dsp:txXfrm>
        <a:off x="1400607" y="3467286"/>
        <a:ext cx="181894" cy="113917"/>
      </dsp:txXfrm>
    </dsp:sp>
    <dsp:sp modelId="{DA9E8ED1-76BA-4966-9536-5497B3AA8E6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292991" y="3401521"/>
              </a:moveTo>
              <a:arcTo wR="1728661" hR="1728661" stAng="6275852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889A4-5884-42AA-80DA-BA0DA9C76B5C}">
      <dsp:nvSpPr>
        <dsp:cNvPr id="0" name=""/>
        <dsp:cNvSpPr/>
      </dsp:nvSpPr>
      <dsp:spPr>
        <a:xfrm>
          <a:off x="1070159" y="336275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18</a:t>
          </a:r>
          <a:endParaRPr lang="en-US" sz="800" b="1" kern="1200" dirty="0"/>
        </a:p>
      </dsp:txBody>
      <dsp:txXfrm>
        <a:off x="1076322" y="3368916"/>
        <a:ext cx="181894" cy="113917"/>
      </dsp:txXfrm>
    </dsp:sp>
    <dsp:sp modelId="{B87B41E7-A047-441A-B293-6D49006BFE2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968956" y="3281439"/>
              </a:moveTo>
              <a:arcTo wR="1728661" hR="1728661" stAng="6964227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EB024-13D8-4ED4-93C9-0B3B34C0A6AA}">
      <dsp:nvSpPr>
        <dsp:cNvPr id="0" name=""/>
        <dsp:cNvSpPr/>
      </dsp:nvSpPr>
      <dsp:spPr>
        <a:xfrm>
          <a:off x="771296" y="3203007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19</a:t>
          </a:r>
          <a:endParaRPr lang="en-US" sz="800" b="1" kern="1200" dirty="0"/>
        </a:p>
      </dsp:txBody>
      <dsp:txXfrm>
        <a:off x="777459" y="3209170"/>
        <a:ext cx="181894" cy="113917"/>
      </dsp:txXfrm>
    </dsp:sp>
    <dsp:sp modelId="{10C31E91-E021-4063-9016-DCBA2868E3FA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678831" y="3102025"/>
              </a:moveTo>
              <a:arcTo wR="1728661" hR="1728661" stAng="764370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87931-039A-42D3-B214-05B4169336DD}">
      <dsp:nvSpPr>
        <dsp:cNvPr id="0" name=""/>
        <dsp:cNvSpPr/>
      </dsp:nvSpPr>
      <dsp:spPr>
        <a:xfrm>
          <a:off x="509341" y="2988026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20</a:t>
          </a:r>
          <a:endParaRPr lang="en-US" sz="800" b="1" kern="1200" dirty="0"/>
        </a:p>
      </dsp:txBody>
      <dsp:txXfrm>
        <a:off x="515504" y="2994189"/>
        <a:ext cx="181894" cy="113917"/>
      </dsp:txXfrm>
    </dsp:sp>
    <dsp:sp modelId="{8C72B3BF-1E9A-4FF9-9A69-95F74F989E8C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445120" y="2886588"/>
              </a:moveTo>
              <a:arcTo wR="1728661" hR="1728661" stAng="8276717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FC49-F7CC-46BE-8B87-C4B6C5CC9C47}">
      <dsp:nvSpPr>
        <dsp:cNvPr id="0" name=""/>
        <dsp:cNvSpPr/>
      </dsp:nvSpPr>
      <dsp:spPr>
        <a:xfrm>
          <a:off x="294360" y="2726071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21</a:t>
          </a:r>
          <a:endParaRPr lang="en-US" sz="800" b="1" kern="1200" dirty="0"/>
        </a:p>
      </dsp:txBody>
      <dsp:txXfrm>
        <a:off x="300523" y="2732234"/>
        <a:ext cx="181894" cy="113917"/>
      </dsp:txXfrm>
    </dsp:sp>
    <dsp:sp modelId="{5CA0DA70-19B9-4F66-9422-749A9E8C28D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50090" y="2624260"/>
              </a:moveTo>
              <a:arcTo wR="1728661" hR="1728661" stAng="8927754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685AB-6CD7-434A-8C3D-ABFA09E3464A}">
      <dsp:nvSpPr>
        <dsp:cNvPr id="0" name=""/>
        <dsp:cNvSpPr/>
      </dsp:nvSpPr>
      <dsp:spPr>
        <a:xfrm>
          <a:off x="134614" y="242720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22</a:t>
          </a:r>
          <a:endParaRPr lang="en-US" sz="800" b="1" kern="1200" dirty="0"/>
        </a:p>
      </dsp:txBody>
      <dsp:txXfrm>
        <a:off x="140777" y="2433371"/>
        <a:ext cx="181894" cy="113917"/>
      </dsp:txXfrm>
    </dsp:sp>
    <dsp:sp modelId="{D2718FBD-169E-4467-9720-64136FD50DEE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06164" y="2325128"/>
              </a:moveTo>
              <a:arcTo wR="1728661" hR="1728661" stAng="9588925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BA74D-A075-480D-A991-319592557321}">
      <dsp:nvSpPr>
        <dsp:cNvPr id="0" name=""/>
        <dsp:cNvSpPr/>
      </dsp:nvSpPr>
      <dsp:spPr>
        <a:xfrm>
          <a:off x="36243" y="210292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23</a:t>
          </a:r>
          <a:endParaRPr lang="en-US" sz="800" b="1" kern="1200" dirty="0"/>
        </a:p>
      </dsp:txBody>
      <dsp:txXfrm>
        <a:off x="42406" y="2109086"/>
        <a:ext cx="181894" cy="113917"/>
      </dsp:txXfrm>
    </dsp:sp>
    <dsp:sp modelId="{D7709E3A-230F-4761-88E1-5DA89D43B04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21538" y="2000691"/>
              </a:moveTo>
              <a:arcTo wR="1728661" hR="1728661" stAng="1025676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94A90-D1E2-4F3E-BD60-311629EC48D0}">
      <dsp:nvSpPr>
        <dsp:cNvPr id="0" name=""/>
        <dsp:cNvSpPr/>
      </dsp:nvSpPr>
      <dsp:spPr>
        <a:xfrm>
          <a:off x="3028" y="176567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24</a:t>
          </a:r>
          <a:endParaRPr lang="en-US" sz="800" b="1" kern="1200" dirty="0"/>
        </a:p>
      </dsp:txBody>
      <dsp:txXfrm>
        <a:off x="9191" y="1771841"/>
        <a:ext cx="181894" cy="113917"/>
      </dsp:txXfrm>
    </dsp:sp>
    <dsp:sp modelId="{BF253A75-6AF6-4E4B-8227-59107A50D17B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231" y="1663421"/>
              </a:moveTo>
              <a:arcTo wR="1728661" hR="1728661" stAng="10929773" swAng="41346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50AB6-359F-437B-819F-378328FBD34F}">
      <dsp:nvSpPr>
        <dsp:cNvPr id="0" name=""/>
        <dsp:cNvSpPr/>
      </dsp:nvSpPr>
      <dsp:spPr>
        <a:xfrm>
          <a:off x="36243" y="142843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25</a:t>
          </a:r>
          <a:endParaRPr lang="en-US" sz="800" b="1" kern="1200" dirty="0"/>
        </a:p>
      </dsp:txBody>
      <dsp:txXfrm>
        <a:off x="42406" y="1434596"/>
        <a:ext cx="181894" cy="113917"/>
      </dsp:txXfrm>
    </dsp:sp>
    <dsp:sp modelId="{9CC588F1-8369-4DD5-8822-674DE426433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47482" y="1326282"/>
              </a:moveTo>
              <a:arcTo wR="1728661" hR="1728661" stAng="11607610" swAng="403465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5F4FE-8600-4129-B6AE-B802A2D0E749}">
      <dsp:nvSpPr>
        <dsp:cNvPr id="0" name=""/>
        <dsp:cNvSpPr/>
      </dsp:nvSpPr>
      <dsp:spPr>
        <a:xfrm>
          <a:off x="134614" y="11041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26</a:t>
          </a:r>
          <a:endParaRPr lang="en-US" sz="800" b="1" kern="1200" dirty="0"/>
        </a:p>
      </dsp:txBody>
      <dsp:txXfrm>
        <a:off x="140777" y="1110311"/>
        <a:ext cx="181894" cy="113917"/>
      </dsp:txXfrm>
    </dsp:sp>
    <dsp:sp modelId="{197CE3DD-F2DB-44F4-A4DF-29C4B6DADBE5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60039" y="1002234"/>
              </a:moveTo>
              <a:arcTo wR="1728661" hR="1728661" stAng="12290928" swAng="38131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680F7-477E-40F6-90CA-CB04A3C37AB4}">
      <dsp:nvSpPr>
        <dsp:cNvPr id="0" name=""/>
        <dsp:cNvSpPr/>
      </dsp:nvSpPr>
      <dsp:spPr>
        <a:xfrm>
          <a:off x="294360" y="805285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27</a:t>
          </a:r>
          <a:endParaRPr lang="en-US" sz="800" b="1" kern="1200" dirty="0"/>
        </a:p>
      </dsp:txBody>
      <dsp:txXfrm>
        <a:off x="300523" y="811448"/>
        <a:ext cx="181894" cy="113917"/>
      </dsp:txXfrm>
    </dsp:sp>
    <dsp:sp modelId="{ACF2C99D-6B7D-4B53-9FC4-93CC35D18EF1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336613" y="703735"/>
              </a:moveTo>
              <a:arcTo wR="1728661" hR="1728661" stAng="12981790" swAng="341494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6D7C0-4A38-4051-B3B2-820C98EE5D09}">
      <dsp:nvSpPr>
        <dsp:cNvPr id="0" name=""/>
        <dsp:cNvSpPr/>
      </dsp:nvSpPr>
      <dsp:spPr>
        <a:xfrm>
          <a:off x="509341" y="543330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28</a:t>
          </a:r>
          <a:endParaRPr lang="en-US" sz="800" b="1" kern="1200" dirty="0"/>
        </a:p>
      </dsp:txBody>
      <dsp:txXfrm>
        <a:off x="515504" y="549493"/>
        <a:ext cx="181894" cy="113917"/>
      </dsp:txXfrm>
    </dsp:sp>
    <dsp:sp modelId="{37B75106-9A83-442A-ACF8-BA1922CF09A8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573911" y="442262"/>
              </a:moveTo>
              <a:arcTo wR="1728661" hR="1728661" stAng="13685216" swAng="271078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80940-1960-4F8F-97DF-69F77118EF86}">
      <dsp:nvSpPr>
        <dsp:cNvPr id="0" name=""/>
        <dsp:cNvSpPr/>
      </dsp:nvSpPr>
      <dsp:spPr>
        <a:xfrm>
          <a:off x="771296" y="328348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29</a:t>
          </a:r>
          <a:endParaRPr lang="en-US" sz="800" b="1" kern="1200" dirty="0"/>
        </a:p>
      </dsp:txBody>
      <dsp:txXfrm>
        <a:off x="777459" y="334511"/>
        <a:ext cx="181894" cy="113917"/>
      </dsp:txXfrm>
    </dsp:sp>
    <dsp:sp modelId="{C559B9C7-63F3-4AC0-9C63-17871FDC40DB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866405" y="230400"/>
              </a:moveTo>
              <a:arcTo wR="1728661" hR="1728661" stAng="14404763" swAng="23101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D0438-1C84-4E8B-85D5-E8F6BF1CA3AD}">
      <dsp:nvSpPr>
        <dsp:cNvPr id="0" name=""/>
        <dsp:cNvSpPr/>
      </dsp:nvSpPr>
      <dsp:spPr>
        <a:xfrm>
          <a:off x="1070159" y="168603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30</a:t>
          </a:r>
          <a:endParaRPr lang="en-US" sz="800" b="1" kern="1200" dirty="0"/>
        </a:p>
      </dsp:txBody>
      <dsp:txXfrm>
        <a:off x="1076322" y="174766"/>
        <a:ext cx="181894" cy="113917"/>
      </dsp:txXfrm>
    </dsp:sp>
    <dsp:sp modelId="{894265B8-5070-41CA-8D87-3B5E2281BE1D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165526" y="94296"/>
              </a:moveTo>
              <a:arcTo wR="1728661" hR="1728661" stAng="15059289" swAng="264860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5D0E3-9F06-44F7-8223-ED9214B7A495}">
      <dsp:nvSpPr>
        <dsp:cNvPr id="0" name=""/>
        <dsp:cNvSpPr/>
      </dsp:nvSpPr>
      <dsp:spPr>
        <a:xfrm>
          <a:off x="1394444" y="70232"/>
          <a:ext cx="194220" cy="126243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31</a:t>
          </a:r>
          <a:endParaRPr lang="en-US" sz="800" b="1" kern="1200" dirty="0"/>
        </a:p>
      </dsp:txBody>
      <dsp:txXfrm>
        <a:off x="1400607" y="76395"/>
        <a:ext cx="181894" cy="113917"/>
      </dsp:txXfrm>
    </dsp:sp>
    <dsp:sp modelId="{63D636B4-591B-4B0E-B33B-6C2509F7A669}">
      <dsp:nvSpPr>
        <dsp:cNvPr id="0" name=""/>
        <dsp:cNvSpPr/>
      </dsp:nvSpPr>
      <dsp:spPr>
        <a:xfrm>
          <a:off x="100138" y="100138"/>
          <a:ext cx="3457322" cy="3457322"/>
        </a:xfrm>
        <a:custGeom>
          <a:avLst/>
          <a:gdLst/>
          <a:ahLst/>
          <a:cxnLst/>
          <a:rect l="0" t="0" r="0" b="0"/>
          <a:pathLst>
            <a:path>
              <a:moveTo>
                <a:pt x="1489949" y="16561"/>
              </a:moveTo>
              <a:arcTo wR="1728661" hR="1728661" stAng="15723758" swAng="280161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230B2-5B12-4D9A-B86F-9AACAED85509}">
      <dsp:nvSpPr>
        <dsp:cNvPr id="0" name=""/>
        <dsp:cNvSpPr/>
      </dsp:nvSpPr>
      <dsp:spPr>
        <a:xfrm>
          <a:off x="1948150" y="41643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 smtClean="0"/>
        </a:p>
      </dsp:txBody>
      <dsp:txXfrm>
        <a:off x="1955083" y="48576"/>
        <a:ext cx="204632" cy="128157"/>
      </dsp:txXfrm>
    </dsp:sp>
    <dsp:sp modelId="{0BB81F9C-0C9F-430C-B23A-145D0DF0A57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055607" y="3162"/>
              </a:moveTo>
              <a:arcTo wR="1944744" hR="1944744" stAng="16396081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3B8F3-909F-465B-BDD5-BEFBCB09D9CA}">
      <dsp:nvSpPr>
        <dsp:cNvPr id="0" name=""/>
        <dsp:cNvSpPr/>
      </dsp:nvSpPr>
      <dsp:spPr>
        <a:xfrm>
          <a:off x="2327551" y="79011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334484" y="85944"/>
        <a:ext cx="204632" cy="128157"/>
      </dsp:txXfrm>
    </dsp:sp>
    <dsp:sp modelId="{26CB584E-659E-46DE-9DED-B28E32103163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434873" y="62776"/>
              </a:moveTo>
              <a:arcTo wR="1944744" hR="1944744" stAng="17075852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46BF6-734F-4FEF-B5AF-4A780D7AFC94}">
      <dsp:nvSpPr>
        <dsp:cNvPr id="0" name=""/>
        <dsp:cNvSpPr/>
      </dsp:nvSpPr>
      <dsp:spPr>
        <a:xfrm>
          <a:off x="2692372" y="189678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699305" y="196611"/>
        <a:ext cx="204632" cy="128157"/>
      </dsp:txXfrm>
    </dsp:sp>
    <dsp:sp modelId="{CF674462-9E6D-4638-8E53-82FEE254220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799412" y="197869"/>
              </a:moveTo>
              <a:arcTo wR="1944744" hR="1944744" stAng="17764227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5C807-856C-4080-B701-6F057FB3255C}">
      <dsp:nvSpPr>
        <dsp:cNvPr id="0" name=""/>
        <dsp:cNvSpPr/>
      </dsp:nvSpPr>
      <dsp:spPr>
        <a:xfrm>
          <a:off x="3028592" y="369392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035525" y="376325"/>
        <a:ext cx="204632" cy="128157"/>
      </dsp:txXfrm>
    </dsp:sp>
    <dsp:sp modelId="{408CE02C-CAFE-44A7-BC52-35A7C96779BA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125802" y="399709"/>
              </a:moveTo>
              <a:arcTo wR="1944744" hR="1944744" stAng="1844370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2F725-F5CF-4708-BCBD-5A02FD48104A}">
      <dsp:nvSpPr>
        <dsp:cNvPr id="0" name=""/>
        <dsp:cNvSpPr/>
      </dsp:nvSpPr>
      <dsp:spPr>
        <a:xfrm>
          <a:off x="3323292" y="611246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330225" y="618179"/>
        <a:ext cx="204632" cy="128157"/>
      </dsp:txXfrm>
    </dsp:sp>
    <dsp:sp modelId="{C982C973-F3E2-4D08-A214-1AC9146CC6A2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388727" y="642076"/>
              </a:moveTo>
              <a:arcTo wR="1944744" hR="1944744" stAng="19076717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E3AC1-B9D4-4959-A0EB-BE11128DEAA9}">
      <dsp:nvSpPr>
        <dsp:cNvPr id="0" name=""/>
        <dsp:cNvSpPr/>
      </dsp:nvSpPr>
      <dsp:spPr>
        <a:xfrm>
          <a:off x="3565146" y="905946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2079" y="912879"/>
        <a:ext cx="204632" cy="128157"/>
      </dsp:txXfrm>
    </dsp:sp>
    <dsp:sp modelId="{001C6FC1-E0C4-42A4-8179-3AD5F83327E0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608136" y="937195"/>
              </a:moveTo>
              <a:arcTo wR="1944744" hR="1944744" stAng="19727754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776E2-1133-4ED6-8D98-10D1AC9B2A4B}">
      <dsp:nvSpPr>
        <dsp:cNvPr id="0" name=""/>
        <dsp:cNvSpPr/>
      </dsp:nvSpPr>
      <dsp:spPr>
        <a:xfrm>
          <a:off x="3744860" y="1242166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51793" y="1249099"/>
        <a:ext cx="204632" cy="128157"/>
      </dsp:txXfrm>
    </dsp:sp>
    <dsp:sp modelId="{972C5C4C-B9BC-4062-A9BD-54D85D3EA5E2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770053" y="1273718"/>
              </a:moveTo>
              <a:arcTo wR="1944744" hR="1944744" stAng="20388925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DFE79-F7B6-4ADF-A73E-BB4E674EA42F}">
      <dsp:nvSpPr>
        <dsp:cNvPr id="0" name=""/>
        <dsp:cNvSpPr/>
      </dsp:nvSpPr>
      <dsp:spPr>
        <a:xfrm>
          <a:off x="3855527" y="1606987"/>
          <a:ext cx="218498" cy="142023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62460" y="1613920"/>
        <a:ext cx="204632" cy="128157"/>
      </dsp:txXfrm>
    </dsp:sp>
    <dsp:sp modelId="{2B9CBE80-07DF-4C77-B766-D4DEE2DBE25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865257" y="1638710"/>
              </a:moveTo>
              <a:arcTo wR="1944744" hR="1944744" stAng="2105676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4092-DD99-490A-92C0-7A2BBDC98160}">
      <dsp:nvSpPr>
        <dsp:cNvPr id="0" name=""/>
        <dsp:cNvSpPr/>
      </dsp:nvSpPr>
      <dsp:spPr>
        <a:xfrm>
          <a:off x="3892895" y="1986388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99828" y="1993321"/>
        <a:ext cx="204632" cy="128157"/>
      </dsp:txXfrm>
    </dsp:sp>
    <dsp:sp modelId="{9F6E8CF0-CE60-4A57-89D7-338DCECD051C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888102" y="2018139"/>
              </a:moveTo>
              <a:arcTo wR="1944744" hR="1944744" stAng="12977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10D42-9D7A-4A99-965A-F4E3A2750FE9}">
      <dsp:nvSpPr>
        <dsp:cNvPr id="0" name=""/>
        <dsp:cNvSpPr/>
      </dsp:nvSpPr>
      <dsp:spPr>
        <a:xfrm>
          <a:off x="3855527" y="2365788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62460" y="2372721"/>
        <a:ext cx="204632" cy="128157"/>
      </dsp:txXfrm>
    </dsp:sp>
    <dsp:sp modelId="{D6A0C3B3-289E-4B07-B283-1B70FF761BF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836070" y="2397420"/>
              </a:moveTo>
              <a:arcTo wR="1944744" hR="1944744" stAng="807610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930D3-CBE0-45EB-BA8E-52881F8D2837}">
      <dsp:nvSpPr>
        <dsp:cNvPr id="0" name=""/>
        <dsp:cNvSpPr/>
      </dsp:nvSpPr>
      <dsp:spPr>
        <a:xfrm>
          <a:off x="3744860" y="2730609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51793" y="2737542"/>
        <a:ext cx="204632" cy="128157"/>
      </dsp:txXfrm>
    </dsp:sp>
    <dsp:sp modelId="{3E258159-1230-4786-B104-E2B55BDB3F6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709443" y="2761974"/>
              </a:moveTo>
              <a:arcTo wR="1944744" hR="1944744" stAng="1490928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BE906-BF51-4B9C-BD19-0E8CE87C4CC4}">
      <dsp:nvSpPr>
        <dsp:cNvPr id="0" name=""/>
        <dsp:cNvSpPr/>
      </dsp:nvSpPr>
      <dsp:spPr>
        <a:xfrm>
          <a:off x="3565146" y="3066830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72079" y="3073763"/>
        <a:ext cx="204632" cy="128157"/>
      </dsp:txXfrm>
    </dsp:sp>
    <dsp:sp modelId="{956A8D34-16B4-42F0-8AA4-B1A0A95850A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510798" y="3097785"/>
              </a:moveTo>
              <a:arcTo wR="1944744" hR="1944744" stAng="2181790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1A329-8EB7-4E31-B6B6-3F801569B006}">
      <dsp:nvSpPr>
        <dsp:cNvPr id="0" name=""/>
        <dsp:cNvSpPr/>
      </dsp:nvSpPr>
      <dsp:spPr>
        <a:xfrm>
          <a:off x="3323292" y="3361529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30225" y="3368462"/>
        <a:ext cx="204632" cy="128157"/>
      </dsp:txXfrm>
    </dsp:sp>
    <dsp:sp modelId="{951985B3-9EFC-47B3-9204-6FFF35976F6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243837" y="3391943"/>
              </a:moveTo>
              <a:arcTo wR="1944744" hR="1944744" stAng="288521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9D1FA-0B83-4D84-ADF7-4B9F9DAB7AD4}">
      <dsp:nvSpPr>
        <dsp:cNvPr id="0" name=""/>
        <dsp:cNvSpPr/>
      </dsp:nvSpPr>
      <dsp:spPr>
        <a:xfrm>
          <a:off x="3028592" y="3603383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35525" y="3610316"/>
        <a:ext cx="204632" cy="128157"/>
      </dsp:txXfrm>
    </dsp:sp>
    <dsp:sp modelId="{0A0BDD93-C417-4B29-8ED2-B69FEBAE2674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914781" y="3630287"/>
              </a:moveTo>
              <a:arcTo wR="1944744" hR="1944744" stAng="3604763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01CD-12CD-4A08-A857-5EF5B2D1472E}">
      <dsp:nvSpPr>
        <dsp:cNvPr id="0" name=""/>
        <dsp:cNvSpPr/>
      </dsp:nvSpPr>
      <dsp:spPr>
        <a:xfrm>
          <a:off x="2692372" y="3783097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99305" y="3790030"/>
        <a:ext cx="204632" cy="128157"/>
      </dsp:txXfrm>
    </dsp:sp>
    <dsp:sp modelId="{0114A42C-FE11-4055-903C-22B12243CAB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578271" y="3783404"/>
              </a:moveTo>
              <a:arcTo wR="1944744" hR="1944744" stAng="4259289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46A7A-D8F9-4980-B62B-4607EE67F520}">
      <dsp:nvSpPr>
        <dsp:cNvPr id="0" name=""/>
        <dsp:cNvSpPr/>
      </dsp:nvSpPr>
      <dsp:spPr>
        <a:xfrm>
          <a:off x="2327551" y="3893764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34484" y="3900697"/>
        <a:ext cx="204632" cy="128157"/>
      </dsp:txXfrm>
    </dsp:sp>
    <dsp:sp modelId="{ECF43BEC-F042-4708-BC07-AB3BC7E6033A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213294" y="3870856"/>
              </a:moveTo>
              <a:arcTo wR="1944744" hR="1944744" stAng="4923758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B38A3-8497-4DFC-B58F-4F54DE434BC6}">
      <dsp:nvSpPr>
        <dsp:cNvPr id="0" name=""/>
        <dsp:cNvSpPr/>
      </dsp:nvSpPr>
      <dsp:spPr>
        <a:xfrm>
          <a:off x="1948150" y="3931132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5083" y="3938065"/>
        <a:ext cx="204632" cy="128157"/>
      </dsp:txXfrm>
    </dsp:sp>
    <dsp:sp modelId="{DBCA0D6A-EEB8-489B-8A6D-50E7263F3EFB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833880" y="3886325"/>
              </a:moveTo>
              <a:arcTo wR="1944744" hR="1944744" stAng="5596081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04663-45C5-4A33-A29B-16BCB4507954}">
      <dsp:nvSpPr>
        <dsp:cNvPr id="0" name=""/>
        <dsp:cNvSpPr/>
      </dsp:nvSpPr>
      <dsp:spPr>
        <a:xfrm>
          <a:off x="1568750" y="3893764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5683" y="3900697"/>
        <a:ext cx="204632" cy="128157"/>
      </dsp:txXfrm>
    </dsp:sp>
    <dsp:sp modelId="{DA9E8ED1-76BA-4966-9536-5497B3AA8E6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454614" y="3826712"/>
              </a:moveTo>
              <a:arcTo wR="1944744" hR="1944744" stAng="6275852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889A4-5884-42AA-80DA-BA0DA9C76B5C}">
      <dsp:nvSpPr>
        <dsp:cNvPr id="0" name=""/>
        <dsp:cNvSpPr/>
      </dsp:nvSpPr>
      <dsp:spPr>
        <a:xfrm>
          <a:off x="1203929" y="3783097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10862" y="3790030"/>
        <a:ext cx="204632" cy="128157"/>
      </dsp:txXfrm>
    </dsp:sp>
    <dsp:sp modelId="{B87B41E7-A047-441A-B293-6D49006BFE2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090075" y="3691619"/>
              </a:moveTo>
              <a:arcTo wR="1944744" hR="1944744" stAng="6964227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EB024-13D8-4ED4-93C9-0B3B34C0A6AA}">
      <dsp:nvSpPr>
        <dsp:cNvPr id="0" name=""/>
        <dsp:cNvSpPr/>
      </dsp:nvSpPr>
      <dsp:spPr>
        <a:xfrm>
          <a:off x="867708" y="3603383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74641" y="3610316"/>
        <a:ext cx="204632" cy="128157"/>
      </dsp:txXfrm>
    </dsp:sp>
    <dsp:sp modelId="{10C31E91-E021-4063-9016-DCBA2868E3FA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763685" y="3489778"/>
              </a:moveTo>
              <a:arcTo wR="1944744" hR="1944744" stAng="764370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87931-039A-42D3-B214-05B4169336DD}">
      <dsp:nvSpPr>
        <dsp:cNvPr id="0" name=""/>
        <dsp:cNvSpPr/>
      </dsp:nvSpPr>
      <dsp:spPr>
        <a:xfrm>
          <a:off x="573009" y="3361529"/>
          <a:ext cx="218498" cy="14202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9942" y="3368462"/>
        <a:ext cx="204632" cy="128157"/>
      </dsp:txXfrm>
    </dsp:sp>
    <dsp:sp modelId="{8C72B3BF-1E9A-4FF9-9A69-95F74F989E8C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500761" y="3247411"/>
              </a:moveTo>
              <a:arcTo wR="1944744" hR="1944744" stAng="8276717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FC49-F7CC-46BE-8B87-C4B6C5CC9C47}">
      <dsp:nvSpPr>
        <dsp:cNvPr id="0" name=""/>
        <dsp:cNvSpPr/>
      </dsp:nvSpPr>
      <dsp:spPr>
        <a:xfrm>
          <a:off x="331155" y="3066830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088" y="3073763"/>
        <a:ext cx="204632" cy="128157"/>
      </dsp:txXfrm>
    </dsp:sp>
    <dsp:sp modelId="{5CA0DA70-19B9-4F66-9422-749A9E8C28D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81351" y="2952293"/>
              </a:moveTo>
              <a:arcTo wR="1944744" hR="1944744" stAng="8927754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685AB-6CD7-434A-8C3D-ABFA09E3464A}">
      <dsp:nvSpPr>
        <dsp:cNvPr id="0" name=""/>
        <dsp:cNvSpPr/>
      </dsp:nvSpPr>
      <dsp:spPr>
        <a:xfrm>
          <a:off x="151441" y="2730609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374" y="2737542"/>
        <a:ext cx="204632" cy="128157"/>
      </dsp:txXfrm>
    </dsp:sp>
    <dsp:sp modelId="{D2718FBD-169E-4467-9720-64136FD50DEE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19434" y="2615769"/>
              </a:moveTo>
              <a:arcTo wR="1944744" hR="1944744" stAng="9588925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BA74D-A075-480D-A991-319592557321}">
      <dsp:nvSpPr>
        <dsp:cNvPr id="0" name=""/>
        <dsp:cNvSpPr/>
      </dsp:nvSpPr>
      <dsp:spPr>
        <a:xfrm>
          <a:off x="40774" y="2365788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707" y="2372721"/>
        <a:ext cx="204632" cy="128157"/>
      </dsp:txXfrm>
    </dsp:sp>
    <dsp:sp modelId="{D7709E3A-230F-4761-88E1-5DA89D43B04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24230" y="2250777"/>
              </a:moveTo>
              <a:arcTo wR="1944744" hR="1944744" stAng="1025676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94A90-D1E2-4F3E-BD60-311629EC48D0}">
      <dsp:nvSpPr>
        <dsp:cNvPr id="0" name=""/>
        <dsp:cNvSpPr/>
      </dsp:nvSpPr>
      <dsp:spPr>
        <a:xfrm>
          <a:off x="3406" y="1986388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339" y="1993321"/>
        <a:ext cx="204632" cy="128157"/>
      </dsp:txXfrm>
    </dsp:sp>
    <dsp:sp modelId="{BF253A75-6AF6-4E4B-8227-59107A50D17B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385" y="1871348"/>
              </a:moveTo>
              <a:arcTo wR="1944744" hR="1944744" stAng="10929773" swAng="41346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50AB6-359F-437B-819F-378328FBD34F}">
      <dsp:nvSpPr>
        <dsp:cNvPr id="0" name=""/>
        <dsp:cNvSpPr/>
      </dsp:nvSpPr>
      <dsp:spPr>
        <a:xfrm>
          <a:off x="40774" y="1606987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707" y="1613920"/>
        <a:ext cx="204632" cy="128157"/>
      </dsp:txXfrm>
    </dsp:sp>
    <dsp:sp modelId="{9CC588F1-8369-4DD5-8822-674DE426433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53418" y="1492067"/>
              </a:moveTo>
              <a:arcTo wR="1944744" hR="1944744" stAng="11607610" swAng="4034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5F4FE-8600-4129-B6AE-B802A2D0E749}">
      <dsp:nvSpPr>
        <dsp:cNvPr id="0" name=""/>
        <dsp:cNvSpPr/>
      </dsp:nvSpPr>
      <dsp:spPr>
        <a:xfrm>
          <a:off x="151441" y="1242166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374" y="1249099"/>
        <a:ext cx="204632" cy="128157"/>
      </dsp:txXfrm>
    </dsp:sp>
    <dsp:sp modelId="{197CE3DD-F2DB-44F4-A4DF-29C4B6DADBE5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80044" y="1127514"/>
              </a:moveTo>
              <a:arcTo wR="1944744" hR="1944744" stAng="12290928" swAng="3813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680F7-477E-40F6-90CA-CB04A3C37AB4}">
      <dsp:nvSpPr>
        <dsp:cNvPr id="0" name=""/>
        <dsp:cNvSpPr/>
      </dsp:nvSpPr>
      <dsp:spPr>
        <a:xfrm>
          <a:off x="331155" y="905946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088" y="912879"/>
        <a:ext cx="204632" cy="128157"/>
      </dsp:txXfrm>
    </dsp:sp>
    <dsp:sp modelId="{ACF2C99D-6B7D-4B53-9FC4-93CC35D18EF1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378689" y="791702"/>
              </a:moveTo>
              <a:arcTo wR="1944744" hR="1944744" stAng="12981790" swAng="34149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6D7C0-4A38-4051-B3B2-820C98EE5D09}">
      <dsp:nvSpPr>
        <dsp:cNvPr id="0" name=""/>
        <dsp:cNvSpPr/>
      </dsp:nvSpPr>
      <dsp:spPr>
        <a:xfrm>
          <a:off x="573009" y="611246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9942" y="618179"/>
        <a:ext cx="204632" cy="128157"/>
      </dsp:txXfrm>
    </dsp:sp>
    <dsp:sp modelId="{37B75106-9A83-442A-ACF8-BA1922CF09A8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645650" y="497544"/>
              </a:moveTo>
              <a:arcTo wR="1944744" hR="1944744" stAng="13685216" swAng="27107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80940-1960-4F8F-97DF-69F77118EF86}">
      <dsp:nvSpPr>
        <dsp:cNvPr id="0" name=""/>
        <dsp:cNvSpPr/>
      </dsp:nvSpPr>
      <dsp:spPr>
        <a:xfrm>
          <a:off x="867708" y="369392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74641" y="376325"/>
        <a:ext cx="204632" cy="128157"/>
      </dsp:txXfrm>
    </dsp:sp>
    <dsp:sp modelId="{C559B9C7-63F3-4AC0-9C63-17871FDC40DB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974706" y="259200"/>
              </a:moveTo>
              <a:arcTo wR="1944744" hR="1944744" stAng="14404763" swAng="23101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D0438-1C84-4E8B-85D5-E8F6BF1CA3AD}">
      <dsp:nvSpPr>
        <dsp:cNvPr id="0" name=""/>
        <dsp:cNvSpPr/>
      </dsp:nvSpPr>
      <dsp:spPr>
        <a:xfrm>
          <a:off x="1203929" y="189678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10862" y="196611"/>
        <a:ext cx="204632" cy="128157"/>
      </dsp:txXfrm>
    </dsp:sp>
    <dsp:sp modelId="{894265B8-5070-41CA-8D87-3B5E2281BE1D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311216" y="106083"/>
              </a:moveTo>
              <a:arcTo wR="1944744" hR="1944744" stAng="15059289" swAng="264860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5D0E3-9F06-44F7-8223-ED9214B7A495}">
      <dsp:nvSpPr>
        <dsp:cNvPr id="0" name=""/>
        <dsp:cNvSpPr/>
      </dsp:nvSpPr>
      <dsp:spPr>
        <a:xfrm>
          <a:off x="1568750" y="79011"/>
          <a:ext cx="218498" cy="1420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5683" y="85944"/>
        <a:ext cx="204632" cy="128157"/>
      </dsp:txXfrm>
    </dsp:sp>
    <dsp:sp modelId="{63D636B4-591B-4B0E-B33B-6C2509F7A669}">
      <dsp:nvSpPr>
        <dsp:cNvPr id="0" name=""/>
        <dsp:cNvSpPr/>
      </dsp:nvSpPr>
      <dsp:spPr>
        <a:xfrm>
          <a:off x="112655" y="112655"/>
          <a:ext cx="3889488" cy="3889488"/>
        </a:xfrm>
        <a:custGeom>
          <a:avLst/>
          <a:gdLst/>
          <a:ahLst/>
          <a:cxnLst/>
          <a:rect l="0" t="0" r="0" b="0"/>
          <a:pathLst>
            <a:path>
              <a:moveTo>
                <a:pt x="1676193" y="18631"/>
              </a:moveTo>
              <a:arcTo wR="1944744" hR="1944744" stAng="15723758" swAng="2801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945429"/>
            <a:ext cx="1554480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243533"/>
            <a:ext cx="137160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8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5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32883"/>
            <a:ext cx="3943350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32883"/>
            <a:ext cx="11601450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2963549"/>
            <a:ext cx="1577340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7955072"/>
            <a:ext cx="1577340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/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164417"/>
            <a:ext cx="777240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164417"/>
            <a:ext cx="777240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32886"/>
            <a:ext cx="1577340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2914016"/>
            <a:ext cx="7736680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342130"/>
            <a:ext cx="7736680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2914016"/>
            <a:ext cx="7774782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342130"/>
            <a:ext cx="7774782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0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6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92480"/>
            <a:ext cx="5898356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711539"/>
            <a:ext cx="9258300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566160"/>
            <a:ext cx="5898356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8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92480"/>
            <a:ext cx="5898356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711539"/>
            <a:ext cx="9258300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566160"/>
            <a:ext cx="5898356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4613-05A5-407B-A777-64C7CDC39CBE}" type="datetimeFigureOut">
              <a:rPr lang="en-US" smtClean="0"/>
              <a:t>2017/09/23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9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32886"/>
            <a:ext cx="157734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164417"/>
            <a:ext cx="157734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4613-05A5-407B-A777-64C7CDC39CBE}" type="datetimeFigureOut">
              <a:rPr lang="en-US" smtClean="0"/>
              <a:t>2017/09/23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017676"/>
            <a:ext cx="6172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1534-8BE9-40A5-9371-9CF260E3A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V="1">
            <a:off x="3107723" y="2612192"/>
            <a:ext cx="3200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107723" y="1665715"/>
            <a:ext cx="0" cy="1828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533310" y="6717030"/>
            <a:ext cx="122547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فرکانس میکروکنترلر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freq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100" dirty="0" smtClean="0">
                <a:latin typeface="Consolas" panose="020B0609020204030204" pitchFamily="49" charset="0"/>
              </a:rPr>
              <a:t>8000000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fa-IR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تعداد باود در هر ثانیه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baudRate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1225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هر فرکانس بالا در یک 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highFreq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7350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هر فرکانس پایین در یک 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lowFreq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 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4900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fa-IR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rx_buf_size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32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fa-IR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timer_clock_select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دور تایمر 2 بر 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 / 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freq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/ 1000000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8r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(8000000r/s /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1000000</a:t>
            </a:r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µ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8r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8r/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µs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1µs/r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باود بر 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1000000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/ 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baudRate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latin typeface="Consolas" panose="020B0609020204030204" pitchFamily="49" charset="0"/>
              </a:rPr>
              <a:t>1000000µ </a:t>
            </a:r>
            <a:r>
              <a:rPr lang="en-US" sz="1100" dirty="0"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latin typeface="Consolas" panose="020B0609020204030204" pitchFamily="49" charset="0"/>
              </a:rPr>
              <a:t>1225b/s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816µs/b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0"/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دور فرکانس بالا برحسب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high_freq_micros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1000000 / 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1000000</a:t>
            </a:r>
            <a:r>
              <a:rPr lang="en-US" sz="1100" dirty="0" smtClean="0">
                <a:latin typeface="Consolas" panose="020B0609020204030204" pitchFamily="49" charset="0"/>
              </a:rPr>
              <a:t>µ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7350r/s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136µs/r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زمان هر دور فرکانس پایین بر حسب میکروثانیه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low_freq_micros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1000000 /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1000000</a:t>
            </a:r>
            <a:r>
              <a:rPr lang="en-US" sz="1100" dirty="0">
                <a:latin typeface="Consolas" panose="020B0609020204030204" pitchFamily="49" charset="0"/>
              </a:rPr>
              <a:t>µs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4900r/s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204µs/r</a:t>
            </a:r>
          </a:p>
          <a:p>
            <a:pPr lvl="0"/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فرکانس بالا در هر باود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high_freq_cnt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high_freq_micros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816</a:t>
            </a:r>
            <a:r>
              <a:rPr lang="en-US" sz="1100" dirty="0" smtClean="0">
                <a:latin typeface="Consolas" panose="020B0609020204030204" pitchFamily="49" charset="0"/>
              </a:rPr>
              <a:t>µs/b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136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µs/r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6r/b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 فرکانس پایین در هر باود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low_frec_cnt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low_freq_micros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816</a:t>
            </a:r>
            <a:r>
              <a:rPr lang="en-US" sz="1100" dirty="0" smtClean="0">
                <a:latin typeface="Consolas" panose="020B0609020204030204" pitchFamily="49" charset="0"/>
              </a:rPr>
              <a:t>µs/b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 204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µs/r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4r/b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تعداد دوری که تایمر 2 در هر باود میزند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tcnt_bit_period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bit_period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latin typeface="Consolas" panose="020B0609020204030204" pitchFamily="49" charset="0"/>
              </a:rPr>
              <a:t>816µs/b </a:t>
            </a:r>
            <a:r>
              <a:rPr lang="en-US" sz="1100" dirty="0"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latin typeface="Consolas" panose="020B0609020204030204" pitchFamily="49" charset="0"/>
              </a:rPr>
              <a:t>1</a:t>
            </a:r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µs/r 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816r/b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نسبت زمان هر دور فرکانس بالا به زمان هر دور تایمر 2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tcnt_high_freq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high_freq_micros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 smtClean="0">
                <a:latin typeface="Consolas" panose="020B0609020204030204" pitchFamily="49" charset="0"/>
              </a:rPr>
              <a:t> = 136µs/r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</a:rPr>
              <a:t>/ 1µs/r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136</a:t>
            </a:r>
          </a:p>
          <a:p>
            <a:r>
              <a:rPr lang="fa-IR" sz="1100" dirty="0">
                <a:solidFill>
                  <a:srgbClr val="00B050"/>
                </a:solidFill>
                <a:latin typeface="Consolas" panose="020B0609020204030204" pitchFamily="49" charset="0"/>
              </a:rPr>
              <a:t>نسبت زمان هر دور فرکانس پایین به زمان هر دور تایمر 2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tcnt_low_freq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low_freq_micros</a:t>
            </a:r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micros_per_timer_count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latin typeface="Consolas" panose="020B0609020204030204" pitchFamily="49" charset="0"/>
              </a:rPr>
              <a:t>204µs/r </a:t>
            </a:r>
            <a:r>
              <a:rPr lang="en-US" sz="1100" dirty="0">
                <a:latin typeface="Consolas" panose="020B0609020204030204" pitchFamily="49" charset="0"/>
              </a:rPr>
              <a:t>/ </a:t>
            </a:r>
            <a:r>
              <a:rPr lang="en-US" sz="1100" dirty="0" smtClean="0">
                <a:latin typeface="Consolas" panose="020B0609020204030204" pitchFamily="49" charset="0"/>
              </a:rPr>
              <a:t>1µs/r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204</a:t>
            </a: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tcnt_high_th_l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tcnt_high_freq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tcnt_low_freq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tcnt_high_freq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a-I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136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- 34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tcnt_high_th_h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tcnt_high_freq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tcnt_low_freq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tcnt_high_freq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a-I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136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+ 34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170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tcnt_low_th_l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tcnt_low_freq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tcnt_low_freq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tcnt_high_freq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  <a:r>
              <a:rPr lang="en-US" sz="11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a-I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204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- 34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170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						</a:t>
            </a:r>
            <a:r>
              <a:rPr lang="en-US" sz="11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tcnt_low_th_h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tcnt_low_freq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tcnt_low_freq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tcnt_high_freq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a-I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204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+ 34 = </a:t>
            </a:r>
            <a:r>
              <a:rPr 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238</a:t>
            </a: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flipH="1">
            <a:off x="4022122" y="1697790"/>
            <a:ext cx="0" cy="182880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4936521" y="1697790"/>
            <a:ext cx="0" cy="182880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850921" y="1697790"/>
            <a:ext cx="0" cy="182880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3107722" y="3494515"/>
            <a:ext cx="9144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348356" y="3523421"/>
            <a:ext cx="4331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816µs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3107721" y="2154995"/>
            <a:ext cx="914400" cy="914397"/>
            <a:chOff x="1045992" y="1354893"/>
            <a:chExt cx="914400" cy="914397"/>
          </a:xfrm>
        </p:grpSpPr>
        <p:grpSp>
          <p:nvGrpSpPr>
            <p:cNvPr id="169" name="Group 168"/>
            <p:cNvGrpSpPr/>
            <p:nvPr/>
          </p:nvGrpSpPr>
          <p:grpSpPr>
            <a:xfrm>
              <a:off x="1045992" y="1354893"/>
              <a:ext cx="152401" cy="914397"/>
              <a:chOff x="2872740" y="3415665"/>
              <a:chExt cx="914400" cy="914397"/>
            </a:xfrm>
          </p:grpSpPr>
          <p:sp>
            <p:nvSpPr>
              <p:cNvPr id="170" name="Freeform 169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170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1198392" y="1354893"/>
              <a:ext cx="152401" cy="914397"/>
              <a:chOff x="2872740" y="3415665"/>
              <a:chExt cx="914400" cy="914397"/>
            </a:xfrm>
          </p:grpSpPr>
          <p:sp>
            <p:nvSpPr>
              <p:cNvPr id="173" name="Freeform 172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1350792" y="1354893"/>
              <a:ext cx="152401" cy="914397"/>
              <a:chOff x="2872740" y="3415665"/>
              <a:chExt cx="914400" cy="914397"/>
            </a:xfrm>
          </p:grpSpPr>
          <p:sp>
            <p:nvSpPr>
              <p:cNvPr id="176" name="Freeform 175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1503192" y="1354893"/>
              <a:ext cx="152401" cy="914397"/>
              <a:chOff x="2872740" y="3415665"/>
              <a:chExt cx="914400" cy="914397"/>
            </a:xfrm>
          </p:grpSpPr>
          <p:sp>
            <p:nvSpPr>
              <p:cNvPr id="179" name="Freeform 178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 179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655591" y="1354893"/>
              <a:ext cx="152401" cy="914397"/>
              <a:chOff x="2872740" y="3415665"/>
              <a:chExt cx="914400" cy="914397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1807991" y="1354893"/>
              <a:ext cx="152401" cy="914397"/>
              <a:chOff x="2872740" y="3415665"/>
              <a:chExt cx="914400" cy="914397"/>
            </a:xfrm>
          </p:grpSpPr>
          <p:sp>
            <p:nvSpPr>
              <p:cNvPr id="185" name="Freeform 18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8" name="Straight Connector 187"/>
          <p:cNvCxnSpPr/>
          <p:nvPr/>
        </p:nvCxnSpPr>
        <p:spPr>
          <a:xfrm flipH="1">
            <a:off x="3260121" y="2045970"/>
            <a:ext cx="0" cy="118872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3107721" y="3221392"/>
            <a:ext cx="152402" cy="26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3117807" y="3229677"/>
            <a:ext cx="26465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136µs</a:t>
            </a:r>
          </a:p>
        </p:txBody>
      </p:sp>
      <p:grpSp>
        <p:nvGrpSpPr>
          <p:cNvPr id="223" name="Group 222"/>
          <p:cNvGrpSpPr/>
          <p:nvPr/>
        </p:nvGrpSpPr>
        <p:grpSpPr>
          <a:xfrm>
            <a:off x="3260121" y="3429730"/>
            <a:ext cx="2338367" cy="4757751"/>
            <a:chOff x="1110852" y="2547515"/>
            <a:chExt cx="3037004" cy="2430680"/>
          </a:xfrm>
        </p:grpSpPr>
        <p:cxnSp>
          <p:nvCxnSpPr>
            <p:cNvPr id="192" name="Straight Arrow Connector 191"/>
            <p:cNvCxnSpPr/>
            <p:nvPr/>
          </p:nvCxnSpPr>
          <p:spPr>
            <a:xfrm>
              <a:off x="1121151" y="4976548"/>
              <a:ext cx="3026705" cy="164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1110852" y="2547515"/>
              <a:ext cx="10299" cy="242903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3526825" y="3723474"/>
            <a:ext cx="2071664" cy="4293792"/>
            <a:chOff x="1465093" y="2923374"/>
            <a:chExt cx="2682763" cy="1883664"/>
          </a:xfrm>
        </p:grpSpPr>
        <p:cxnSp>
          <p:nvCxnSpPr>
            <p:cNvPr id="163" name="Straight Arrow Connector 162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1465093" y="2923374"/>
              <a:ext cx="0" cy="18836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4022121" y="2154995"/>
            <a:ext cx="914400" cy="914397"/>
            <a:chOff x="2806474" y="2939970"/>
            <a:chExt cx="609601" cy="914397"/>
          </a:xfrm>
        </p:grpSpPr>
        <p:grpSp>
          <p:nvGrpSpPr>
            <p:cNvPr id="226" name="Group 225"/>
            <p:cNvGrpSpPr/>
            <p:nvPr/>
          </p:nvGrpSpPr>
          <p:grpSpPr>
            <a:xfrm>
              <a:off x="2806474" y="2939970"/>
              <a:ext cx="152401" cy="914397"/>
              <a:chOff x="2872740" y="3415665"/>
              <a:chExt cx="914400" cy="914397"/>
            </a:xfrm>
          </p:grpSpPr>
          <p:sp>
            <p:nvSpPr>
              <p:cNvPr id="242" name="Freeform 24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2958874" y="2939970"/>
              <a:ext cx="152401" cy="914397"/>
              <a:chOff x="2872740" y="3415665"/>
              <a:chExt cx="914400" cy="914397"/>
            </a:xfrm>
          </p:grpSpPr>
          <p:sp>
            <p:nvSpPr>
              <p:cNvPr id="240" name="Freeform 239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1" name="Freeform 240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3111274" y="2939970"/>
              <a:ext cx="152401" cy="914397"/>
              <a:chOff x="2872740" y="3415665"/>
              <a:chExt cx="914400" cy="914397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3263674" y="2939970"/>
              <a:ext cx="152401" cy="914397"/>
              <a:chOff x="2872740" y="3415665"/>
              <a:chExt cx="914400" cy="914397"/>
            </a:xfrm>
          </p:grpSpPr>
          <p:sp>
            <p:nvSpPr>
              <p:cNvPr id="236" name="Freeform 235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45" name="Straight Connector 244"/>
          <p:cNvCxnSpPr/>
          <p:nvPr/>
        </p:nvCxnSpPr>
        <p:spPr>
          <a:xfrm flipH="1">
            <a:off x="4248983" y="2045970"/>
            <a:ext cx="0" cy="1188720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4022120" y="3224071"/>
            <a:ext cx="226867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4022118" y="3232357"/>
            <a:ext cx="248466" cy="20005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204µs</a:t>
            </a:r>
          </a:p>
        </p:txBody>
      </p:sp>
      <p:grpSp>
        <p:nvGrpSpPr>
          <p:cNvPr id="250" name="Group 249"/>
          <p:cNvGrpSpPr/>
          <p:nvPr/>
        </p:nvGrpSpPr>
        <p:grpSpPr>
          <a:xfrm>
            <a:off x="4136422" y="3432410"/>
            <a:ext cx="1462066" cy="4929396"/>
            <a:chOff x="1465093" y="2923374"/>
            <a:chExt cx="2682763" cy="1884363"/>
          </a:xfrm>
        </p:grpSpPr>
        <p:cxnSp>
          <p:nvCxnSpPr>
            <p:cNvPr id="251" name="Straight Arrow Connector 250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465093" y="2923374"/>
              <a:ext cx="0" cy="18843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Left Brace 252"/>
          <p:cNvSpPr/>
          <p:nvPr/>
        </p:nvSpPr>
        <p:spPr>
          <a:xfrm rot="16200000">
            <a:off x="3497842" y="2666141"/>
            <a:ext cx="133187" cy="913428"/>
          </a:xfrm>
          <a:prstGeom prst="leftBrace">
            <a:avLst>
              <a:gd name="adj1" fmla="val 157520"/>
              <a:gd name="adj2" fmla="val 7502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3793523" y="3206116"/>
            <a:ext cx="1804965" cy="5319601"/>
            <a:chOff x="1465093" y="2923374"/>
            <a:chExt cx="2682763" cy="1883159"/>
          </a:xfrm>
        </p:grpSpPr>
        <p:cxnSp>
          <p:nvCxnSpPr>
            <p:cNvPr id="255" name="Straight Arrow Connector 254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Left Brace 256"/>
          <p:cNvSpPr/>
          <p:nvPr/>
        </p:nvSpPr>
        <p:spPr>
          <a:xfrm rot="16200000">
            <a:off x="4412241" y="2667197"/>
            <a:ext cx="133187" cy="913428"/>
          </a:xfrm>
          <a:prstGeom prst="leftBrace">
            <a:avLst>
              <a:gd name="adj1" fmla="val 157520"/>
              <a:gd name="adj2" fmla="val 54925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8" name="Group 257"/>
          <p:cNvGrpSpPr/>
          <p:nvPr/>
        </p:nvGrpSpPr>
        <p:grpSpPr>
          <a:xfrm>
            <a:off x="4524897" y="3206116"/>
            <a:ext cx="1073591" cy="5488997"/>
            <a:chOff x="1465093" y="2923373"/>
            <a:chExt cx="2682763" cy="1882833"/>
          </a:xfrm>
        </p:grpSpPr>
        <p:cxnSp>
          <p:nvCxnSpPr>
            <p:cNvPr id="259" name="Straight Arrow Connector 258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33625"/>
              </p:ext>
            </p:extLst>
          </p:nvPr>
        </p:nvGraphicFramePr>
        <p:xfrm>
          <a:off x="11650134" y="5514856"/>
          <a:ext cx="3022326" cy="16621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223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30223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30223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2115627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</a:tblGrid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CS12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CS11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CS10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Description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No</a:t>
                      </a:r>
                      <a:r>
                        <a:rPr lang="en-US" sz="700" baseline="0" dirty="0" smtClean="0"/>
                        <a:t> clock source (Timer/Counter stopped)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01005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35279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clk/8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28595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clk/64</a:t>
                      </a:r>
                    </a:p>
                  </a:txBody>
                  <a:tcPr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10155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clk/256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439671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clk/1024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41430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0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External</a:t>
                      </a:r>
                      <a:r>
                        <a:rPr lang="en-US" sz="700" baseline="0" dirty="0" smtClean="0"/>
                        <a:t> clock source on T1 pin. Clock on falling edge.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7115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1</a:t>
                      </a:r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External</a:t>
                      </a:r>
                      <a:r>
                        <a:rPr lang="en-US" sz="700" baseline="0" dirty="0" smtClean="0"/>
                        <a:t> clock source on T1 pin. Clock on rising edge.</a:t>
                      </a:r>
                      <a:endParaRPr lang="en-US" sz="700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85540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23800"/>
              </p:ext>
            </p:extLst>
          </p:nvPr>
        </p:nvGraphicFramePr>
        <p:xfrm>
          <a:off x="8478435" y="4776128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TCCR1B</a:t>
                      </a:r>
                      <a:r>
                        <a:rPr lang="en-US" sz="900" baseline="0" dirty="0" smtClean="0"/>
                        <a:t> – Timer/Counter Control Register B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ICNC1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ICES1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WGM13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WGM12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CS12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CS11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CS10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sp>
        <p:nvSpPr>
          <p:cNvPr id="266" name="TextBox 265"/>
          <p:cNvSpPr txBox="1"/>
          <p:nvPr/>
        </p:nvSpPr>
        <p:spPr>
          <a:xfrm>
            <a:off x="3107719" y="1749901"/>
            <a:ext cx="913431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High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4022117" y="1748005"/>
            <a:ext cx="913431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Low</a:t>
            </a:r>
            <a:endParaRPr lang="en-US" sz="7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4935548" y="2154983"/>
            <a:ext cx="914400" cy="914403"/>
            <a:chOff x="3178619" y="1606343"/>
            <a:chExt cx="1828800" cy="914403"/>
          </a:xfrm>
        </p:grpSpPr>
        <p:grpSp>
          <p:nvGrpSpPr>
            <p:cNvPr id="269" name="Group 268"/>
            <p:cNvGrpSpPr/>
            <p:nvPr/>
          </p:nvGrpSpPr>
          <p:grpSpPr>
            <a:xfrm>
              <a:off x="3178619" y="1606349"/>
              <a:ext cx="91440" cy="914397"/>
              <a:chOff x="2872740" y="3415665"/>
              <a:chExt cx="914400" cy="914397"/>
            </a:xfrm>
          </p:grpSpPr>
          <p:sp>
            <p:nvSpPr>
              <p:cNvPr id="279" name="Freeform 278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0" name="Freeform 279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3270059" y="1606349"/>
              <a:ext cx="91440" cy="914397"/>
              <a:chOff x="2872740" y="3415665"/>
              <a:chExt cx="914400" cy="914397"/>
            </a:xfrm>
          </p:grpSpPr>
          <p:sp>
            <p:nvSpPr>
              <p:cNvPr id="277" name="Freeform 276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8" name="Freeform 277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3361499" y="1606349"/>
              <a:ext cx="91440" cy="914397"/>
              <a:chOff x="2872740" y="3415665"/>
              <a:chExt cx="914400" cy="914397"/>
            </a:xfrm>
          </p:grpSpPr>
          <p:sp>
            <p:nvSpPr>
              <p:cNvPr id="275" name="Freeform 27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6" name="Freeform 27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2" name="Group 271"/>
            <p:cNvGrpSpPr/>
            <p:nvPr/>
          </p:nvGrpSpPr>
          <p:grpSpPr>
            <a:xfrm>
              <a:off x="3452939" y="1606349"/>
              <a:ext cx="91440" cy="914397"/>
              <a:chOff x="2872740" y="3415665"/>
              <a:chExt cx="914400" cy="914397"/>
            </a:xfrm>
          </p:grpSpPr>
          <p:sp>
            <p:nvSpPr>
              <p:cNvPr id="273" name="Freeform 272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 273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544379" y="1606349"/>
              <a:ext cx="91440" cy="914397"/>
              <a:chOff x="2872740" y="3415665"/>
              <a:chExt cx="914400" cy="914397"/>
            </a:xfrm>
          </p:grpSpPr>
          <p:sp>
            <p:nvSpPr>
              <p:cNvPr id="282" name="Freeform 28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3" name="Freeform 28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>
              <a:off x="3635819" y="1606349"/>
              <a:ext cx="91440" cy="914397"/>
              <a:chOff x="2872740" y="3415665"/>
              <a:chExt cx="914400" cy="914397"/>
            </a:xfrm>
          </p:grpSpPr>
          <p:sp>
            <p:nvSpPr>
              <p:cNvPr id="285" name="Freeform 28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6" name="Freeform 28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3727259" y="1606349"/>
              <a:ext cx="91440" cy="914397"/>
              <a:chOff x="2872740" y="3415665"/>
              <a:chExt cx="914400" cy="914397"/>
            </a:xfrm>
          </p:grpSpPr>
          <p:sp>
            <p:nvSpPr>
              <p:cNvPr id="288" name="Freeform 28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9" name="Freeform 28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3818699" y="1606349"/>
              <a:ext cx="91440" cy="914397"/>
              <a:chOff x="2872740" y="3415665"/>
              <a:chExt cx="914400" cy="914397"/>
            </a:xfrm>
          </p:grpSpPr>
          <p:sp>
            <p:nvSpPr>
              <p:cNvPr id="291" name="Freeform 290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2" name="Freeform 291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>
              <a:off x="3910139" y="1606349"/>
              <a:ext cx="91440" cy="914397"/>
              <a:chOff x="2872740" y="3415665"/>
              <a:chExt cx="914400" cy="914397"/>
            </a:xfrm>
          </p:grpSpPr>
          <p:sp>
            <p:nvSpPr>
              <p:cNvPr id="306" name="Freeform 305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7" name="Freeform 306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4001579" y="1606349"/>
              <a:ext cx="91440" cy="914397"/>
              <a:chOff x="2872740" y="3415665"/>
              <a:chExt cx="914400" cy="914397"/>
            </a:xfrm>
          </p:grpSpPr>
          <p:sp>
            <p:nvSpPr>
              <p:cNvPr id="309" name="Freeform 308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0" name="Freeform 309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>
              <a:off x="4093019" y="1606349"/>
              <a:ext cx="91440" cy="914397"/>
              <a:chOff x="2872740" y="3415665"/>
              <a:chExt cx="914400" cy="914397"/>
            </a:xfrm>
          </p:grpSpPr>
          <p:sp>
            <p:nvSpPr>
              <p:cNvPr id="312" name="Freeform 311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3" name="Freeform 312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4184459" y="1606349"/>
              <a:ext cx="91440" cy="914397"/>
              <a:chOff x="2872740" y="3415665"/>
              <a:chExt cx="914400" cy="914397"/>
            </a:xfrm>
          </p:grpSpPr>
          <p:sp>
            <p:nvSpPr>
              <p:cNvPr id="315" name="Freeform 314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6" name="Freeform 315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>
              <a:off x="4275899" y="1606347"/>
              <a:ext cx="91440" cy="914397"/>
              <a:chOff x="2872740" y="3415665"/>
              <a:chExt cx="914400" cy="914397"/>
            </a:xfrm>
          </p:grpSpPr>
          <p:sp>
            <p:nvSpPr>
              <p:cNvPr id="318" name="Freeform 31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9" name="Freeform 31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4367339" y="1606347"/>
              <a:ext cx="91440" cy="914397"/>
              <a:chOff x="2872740" y="3415665"/>
              <a:chExt cx="914400" cy="914397"/>
            </a:xfrm>
          </p:grpSpPr>
          <p:sp>
            <p:nvSpPr>
              <p:cNvPr id="321" name="Freeform 320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2" name="Freeform 321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4458779" y="1606347"/>
              <a:ext cx="91440" cy="914397"/>
              <a:chOff x="2872740" y="3415665"/>
              <a:chExt cx="914400" cy="914397"/>
            </a:xfrm>
          </p:grpSpPr>
          <p:sp>
            <p:nvSpPr>
              <p:cNvPr id="324" name="Freeform 323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5" name="Freeform 324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4550219" y="1606345"/>
              <a:ext cx="91440" cy="914397"/>
              <a:chOff x="2872740" y="3415665"/>
              <a:chExt cx="914400" cy="914397"/>
            </a:xfrm>
          </p:grpSpPr>
          <p:sp>
            <p:nvSpPr>
              <p:cNvPr id="328" name="Freeform 327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9" name="Freeform 328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4641659" y="1606345"/>
              <a:ext cx="91440" cy="914397"/>
              <a:chOff x="2872740" y="3415665"/>
              <a:chExt cx="914400" cy="914397"/>
            </a:xfrm>
          </p:grpSpPr>
          <p:sp>
            <p:nvSpPr>
              <p:cNvPr id="331" name="Freeform 330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2" name="Freeform 331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>
              <a:off x="4733099" y="1606343"/>
              <a:ext cx="91440" cy="914397"/>
              <a:chOff x="2872740" y="3415665"/>
              <a:chExt cx="914400" cy="914397"/>
            </a:xfrm>
          </p:grpSpPr>
          <p:sp>
            <p:nvSpPr>
              <p:cNvPr id="334" name="Freeform 333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5" name="Freeform 334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4824539" y="1606343"/>
              <a:ext cx="91440" cy="914397"/>
              <a:chOff x="2872740" y="3415665"/>
              <a:chExt cx="914400" cy="914397"/>
            </a:xfrm>
          </p:grpSpPr>
          <p:sp>
            <p:nvSpPr>
              <p:cNvPr id="337" name="Freeform 336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8" name="Freeform 337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>
              <a:off x="4915979" y="1606343"/>
              <a:ext cx="91440" cy="914397"/>
              <a:chOff x="2872740" y="3415665"/>
              <a:chExt cx="914400" cy="914397"/>
            </a:xfrm>
          </p:grpSpPr>
          <p:sp>
            <p:nvSpPr>
              <p:cNvPr id="340" name="Freeform 339"/>
              <p:cNvSpPr/>
              <p:nvPr/>
            </p:nvSpPr>
            <p:spPr>
              <a:xfrm>
                <a:off x="2872740" y="3415665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1" name="Freeform 340"/>
              <p:cNvSpPr/>
              <p:nvPr/>
            </p:nvSpPr>
            <p:spPr>
              <a:xfrm flipV="1">
                <a:off x="3329940" y="3872862"/>
                <a:ext cx="457200" cy="457200"/>
              </a:xfrm>
              <a:custGeom>
                <a:avLst/>
                <a:gdLst>
                  <a:gd name="connsiteX0" fmla="*/ 0 w 1830705"/>
                  <a:gd name="connsiteY0" fmla="*/ 914400 h 914400"/>
                  <a:gd name="connsiteX1" fmla="*/ 916305 w 1830705"/>
                  <a:gd name="connsiteY1" fmla="*/ 0 h 914400"/>
                  <a:gd name="connsiteX2" fmla="*/ 1830705 w 1830705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0705" h="914400">
                    <a:moveTo>
                      <a:pt x="0" y="914400"/>
                    </a:moveTo>
                    <a:cubicBezTo>
                      <a:pt x="305594" y="457200"/>
                      <a:pt x="611188" y="0"/>
                      <a:pt x="916305" y="0"/>
                    </a:cubicBezTo>
                    <a:cubicBezTo>
                      <a:pt x="1221422" y="0"/>
                      <a:pt x="1526063" y="457200"/>
                      <a:pt x="1830705" y="914400"/>
                    </a:cubicBezTo>
                  </a:path>
                </a:pathLst>
              </a:cu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6" name="Left Brace 465"/>
          <p:cNvSpPr/>
          <p:nvPr/>
        </p:nvSpPr>
        <p:spPr>
          <a:xfrm rot="16200000">
            <a:off x="5326640" y="2667311"/>
            <a:ext cx="133187" cy="913428"/>
          </a:xfrm>
          <a:prstGeom prst="leftBrace">
            <a:avLst>
              <a:gd name="adj1" fmla="val 157520"/>
              <a:gd name="adj2" fmla="val 54925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67" name="Group 466"/>
          <p:cNvGrpSpPr/>
          <p:nvPr/>
        </p:nvGrpSpPr>
        <p:grpSpPr>
          <a:xfrm>
            <a:off x="5439297" y="3206231"/>
            <a:ext cx="159192" cy="5663450"/>
            <a:chOff x="1465093" y="2923373"/>
            <a:chExt cx="2682763" cy="1882833"/>
          </a:xfrm>
        </p:grpSpPr>
        <p:cxnSp>
          <p:nvCxnSpPr>
            <p:cNvPr id="468" name="Straight Arrow Connector 467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3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2650" y="265628"/>
            <a:ext cx="9144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Analog comparator interrupt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ISR(ANALOG_COMP_vect)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SoftModem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::activeObject-&gt;demodulate();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  <a:p>
            <a:endParaRPr lang="en-US" sz="9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SoftModem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::demodulate(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00" i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uint16_t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TCNT1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uint16_t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_lastTCNT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tcnt_high_th_l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_lastTCNT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tcnt_low_th_h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tcnt_low_th_l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tcnt_low_th_h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lowCount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_recvStat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INACTIVE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bit detection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3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_lowCount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tcnt_bit_period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0.5)</a:t>
            </a:r>
          </a:p>
          <a:p>
            <a:pPr lvl="3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_recvStat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START_BIT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_highCount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lvl="4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_recvBits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lvl="4"/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OCR1A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tcnt_bit_period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_lowCount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TIFR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(1&lt;&lt;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OCF1A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TIMSK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(1&lt;&lt;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OCIE1A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tcnt_high_th_l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tcnt_high_th_h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_recvStat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INACTIVE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_lowCount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lvl="3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_highCount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89" name="Table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917"/>
              </p:ext>
            </p:extLst>
          </p:nvPr>
        </p:nvGraphicFramePr>
        <p:xfrm>
          <a:off x="4634249" y="5407136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TCNT1 – Timer/Counter Register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TCNT1H[15:8]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R/W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390" name="Table 3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920613"/>
              </p:ext>
            </p:extLst>
          </p:nvPr>
        </p:nvGraphicFramePr>
        <p:xfrm>
          <a:off x="4638540" y="6850925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OCR1A – Output Compare Register A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OCR1AH[15:8]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392" name="Table 3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10993"/>
              </p:ext>
            </p:extLst>
          </p:nvPr>
        </p:nvGraphicFramePr>
        <p:xfrm>
          <a:off x="4634410" y="8297725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TIFR</a:t>
                      </a:r>
                      <a:r>
                        <a:rPr lang="en-US" sz="900" baseline="0" dirty="0" smtClean="0"/>
                        <a:t> – Timer/Counter Interrupt Flag Register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OCF2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TOV2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ICF1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OCF1A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OCF1B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TOV1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OCF0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TOV0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394" name="Table 3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417814"/>
              </p:ext>
            </p:extLst>
          </p:nvPr>
        </p:nvGraphicFramePr>
        <p:xfrm>
          <a:off x="4634249" y="9190479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TIMSK – Timer/Counter Interrupt Mask Register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TOIE2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TICIE1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OCIE1A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OCIE1B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TOIE1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TOIE0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pSp>
        <p:nvGrpSpPr>
          <p:cNvPr id="411" name="Group 410"/>
          <p:cNvGrpSpPr/>
          <p:nvPr/>
        </p:nvGrpSpPr>
        <p:grpSpPr>
          <a:xfrm>
            <a:off x="6576272" y="703400"/>
            <a:ext cx="4580045" cy="3657600"/>
            <a:chOff x="9178169" y="1670693"/>
            <a:chExt cx="4580045" cy="3657600"/>
          </a:xfrm>
        </p:grpSpPr>
        <p:cxnSp>
          <p:nvCxnSpPr>
            <p:cNvPr id="326" name="Straight Arrow Connector 325"/>
            <p:cNvCxnSpPr/>
            <p:nvPr/>
          </p:nvCxnSpPr>
          <p:spPr>
            <a:xfrm flipV="1">
              <a:off x="9186222" y="3563647"/>
              <a:ext cx="45719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 flipV="1">
              <a:off x="9186222" y="1670693"/>
              <a:ext cx="0" cy="3657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12843042" y="1670693"/>
              <a:ext cx="2676" cy="3657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" name="Group 328"/>
            <p:cNvGrpSpPr/>
            <p:nvPr/>
          </p:nvGrpSpPr>
          <p:grpSpPr>
            <a:xfrm>
              <a:off x="11017523" y="2649253"/>
              <a:ext cx="1828797" cy="1828794"/>
              <a:chOff x="1045992" y="1354893"/>
              <a:chExt cx="914400" cy="914397"/>
            </a:xfrm>
          </p:grpSpPr>
          <p:grpSp>
            <p:nvGrpSpPr>
              <p:cNvPr id="330" name="Group 329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6" name="Freeform 34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Freeform 34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4" name="Freeform 34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Freeform 34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2" name="Group 331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2" name="Freeform 34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Freeform 34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3" name="Group 332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40" name="Freeform 33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4" name="Group 333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38" name="Freeform 33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Freeform 33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5" name="Group 334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336" name="Freeform 33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Freeform 33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8" name="Group 347"/>
            <p:cNvGrpSpPr/>
            <p:nvPr/>
          </p:nvGrpSpPr>
          <p:grpSpPr>
            <a:xfrm>
              <a:off x="9190160" y="2649253"/>
              <a:ext cx="1828797" cy="1828794"/>
              <a:chOff x="2806474" y="2939970"/>
              <a:chExt cx="609601" cy="914397"/>
            </a:xfrm>
          </p:grpSpPr>
          <p:grpSp>
            <p:nvGrpSpPr>
              <p:cNvPr id="349" name="Group 348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9" name="Freeform 358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reeform 359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0" name="Group 349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7" name="Freeform 356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Freeform 357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1" name="Group 350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5" name="Freeform 354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reeform 355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2" name="Group 351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353" name="Freeform 352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Freeform 353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61" name="TextBox 360"/>
            <p:cNvSpPr txBox="1"/>
            <p:nvPr/>
          </p:nvSpPr>
          <p:spPr>
            <a:xfrm>
              <a:off x="11017519" y="1839065"/>
              <a:ext cx="1826859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9190152" y="1835273"/>
              <a:ext cx="1826859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69" name="Straight Connector 368"/>
            <p:cNvCxnSpPr/>
            <p:nvPr/>
          </p:nvCxnSpPr>
          <p:spPr>
            <a:xfrm>
              <a:off x="9178169" y="3900926"/>
              <a:ext cx="4572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9447881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9904302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11186392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11491631" y="3899443"/>
              <a:ext cx="2676" cy="1371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11186391" y="4695408"/>
              <a:ext cx="256032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1186390" y="4984214"/>
              <a:ext cx="365760" cy="309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9449785" y="4695408"/>
              <a:ext cx="36576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>
              <a:endCxn id="387" idx="1"/>
            </p:cNvCxnSpPr>
            <p:nvPr/>
          </p:nvCxnSpPr>
          <p:spPr>
            <a:xfrm>
              <a:off x="9449515" y="4983687"/>
              <a:ext cx="548640" cy="29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TextBox 382"/>
            <p:cNvSpPr txBox="1">
              <a:spLocks/>
            </p:cNvSpPr>
            <p:nvPr/>
          </p:nvSpPr>
          <p:spPr>
            <a:xfrm>
              <a:off x="11496073" y="4595380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136 – 34 = </a:t>
              </a:r>
              <a:r>
                <a:rPr lang="en-US" sz="8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102</a:t>
              </a:r>
            </a:p>
          </p:txBody>
        </p:sp>
        <p:sp>
          <p:nvSpPr>
            <p:cNvPr id="385" name="TextBox 384"/>
            <p:cNvSpPr txBox="1">
              <a:spLocks/>
            </p:cNvSpPr>
            <p:nvPr/>
          </p:nvSpPr>
          <p:spPr>
            <a:xfrm>
              <a:off x="11493052" y="4878869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136 + 34 = </a:t>
              </a:r>
              <a:r>
                <a:rPr lang="en-US" sz="8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170</a:t>
              </a:r>
              <a:endParaRPr lang="en-US" sz="800" dirty="0">
                <a:solidFill>
                  <a:srgbClr val="00B05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6" name="TextBox 385"/>
            <p:cNvSpPr txBox="1">
              <a:spLocks/>
            </p:cNvSpPr>
            <p:nvPr/>
          </p:nvSpPr>
          <p:spPr>
            <a:xfrm>
              <a:off x="9912092" y="4595380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pPr lvl="0"/>
              <a:r>
                <a:rPr lang="en-US" sz="8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204 – 34 = </a:t>
              </a:r>
              <a:r>
                <a:rPr lang="en-US" sz="8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170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7" name="TextBox 386"/>
            <p:cNvSpPr txBox="1">
              <a:spLocks/>
            </p:cNvSpPr>
            <p:nvPr/>
          </p:nvSpPr>
          <p:spPr>
            <a:xfrm>
              <a:off x="9909071" y="4878869"/>
              <a:ext cx="1371600" cy="215444"/>
            </a:xfrm>
            <a:prstGeom prst="rect">
              <a:avLst/>
            </a:prstGeom>
            <a:noFill/>
          </p:spPr>
          <p:txBody>
            <a:bodyPr wrap="square" lIns="182880" rIns="0" rtlCol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204 + 34 = </a:t>
              </a:r>
              <a:r>
                <a:rPr lang="en-U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238</a:t>
              </a:r>
            </a:p>
          </p:txBody>
        </p:sp>
        <p:cxnSp>
          <p:nvCxnSpPr>
            <p:cNvPr id="393" name="Straight Connector 392"/>
            <p:cNvCxnSpPr/>
            <p:nvPr/>
          </p:nvCxnSpPr>
          <p:spPr>
            <a:xfrm>
              <a:off x="11016030" y="1670693"/>
              <a:ext cx="2676" cy="36576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Group 394"/>
          <p:cNvGrpSpPr/>
          <p:nvPr/>
        </p:nvGrpSpPr>
        <p:grpSpPr>
          <a:xfrm rot="16200000" flipH="1">
            <a:off x="4942013" y="-170397"/>
            <a:ext cx="1823115" cy="5973910"/>
            <a:chOff x="1465093" y="2923373"/>
            <a:chExt cx="2682763" cy="1882833"/>
          </a:xfrm>
        </p:grpSpPr>
        <p:cxnSp>
          <p:nvCxnSpPr>
            <p:cNvPr id="396" name="Straight Arrow Connector 395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Group 397"/>
          <p:cNvGrpSpPr/>
          <p:nvPr/>
        </p:nvGrpSpPr>
        <p:grpSpPr>
          <a:xfrm rot="5400000" flipV="1">
            <a:off x="4211625" y="831756"/>
            <a:ext cx="1704988" cy="4664278"/>
            <a:chOff x="1465093" y="2923373"/>
            <a:chExt cx="2682763" cy="1882833"/>
          </a:xfrm>
        </p:grpSpPr>
        <p:cxnSp>
          <p:nvCxnSpPr>
            <p:cNvPr id="399" name="Straight Arrow Connector 398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1465093" y="2923373"/>
              <a:ext cx="0" cy="1880318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780716"/>
              </p:ext>
            </p:extLst>
          </p:nvPr>
        </p:nvGraphicFramePr>
        <p:xfrm>
          <a:off x="4634249" y="6142853"/>
          <a:ext cx="6194024" cy="5540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TCNT1L[7:0]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10348"/>
              </p:ext>
            </p:extLst>
          </p:nvPr>
        </p:nvGraphicFramePr>
        <p:xfrm>
          <a:off x="4634249" y="7589653"/>
          <a:ext cx="6194024" cy="5540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OCR1AL[7:0]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42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0032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Timer 2 compare match interrupt A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TIMER1_COMPA_vect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OCR1A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activeObject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tcnt_bit_period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activeObject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9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recv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recv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uint8_t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Bit logic determination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_highCount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_lowCount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_highCount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lvl="2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0x80;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//0b1000 0000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_lowCount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 lvl="2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0x00;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//0b0000 0000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Start bit reception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_recvStat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START_BIT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recvStat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goto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end_recv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Data bit reception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_recvStat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DATA_BIT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_recvBits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</a:p>
          <a:p>
            <a:pPr lvl="2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_recvBits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_recvStat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Stop bit reception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_recvStat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STOP_BIT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Stored in the receive buffer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3"/>
            <a:r>
              <a:rPr lang="en-US" sz="9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uint8_t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new_tail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_recvBufferTail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rxBufSize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_recvBufferTail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</a:p>
          <a:p>
            <a:pPr lvl="2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new_tail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_recvBufferHead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4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_recvBufferTail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_recvBits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recvBufferTail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new_tail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;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Overrun error detection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;</a:t>
            </a:r>
            <a:r>
              <a:rPr lang="en-US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Fleming error detection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goto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end_recv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end_recv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_recvStat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INACTIVE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TIMSK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~(1&lt;&lt;</a:t>
            </a:r>
            <a:r>
              <a:rPr lang="en-US" sz="900" dirty="0">
                <a:solidFill>
                  <a:srgbClr val="A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OCIE1A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available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_recvBufferTail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rxBufSize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_recvBufferHead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rxBufSize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9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_recvBufferHead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_recvBufferTail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-1;</a:t>
            </a:r>
          </a:p>
          <a:p>
            <a:pPr lvl="1"/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_recvBufferHead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9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recvBufferHead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_recvBufferHead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rxBufSize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1);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52535" y="294798"/>
            <a:ext cx="9326881" cy="1860877"/>
            <a:chOff x="1127940" y="615128"/>
            <a:chExt cx="9326881" cy="1860877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27941" y="1561605"/>
              <a:ext cx="9326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127941" y="615128"/>
              <a:ext cx="0" cy="1828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2042344" y="647205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956744" y="647205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7944" y="1104410"/>
              <a:ext cx="914400" cy="914397"/>
              <a:chOff x="2806474" y="2939970"/>
              <a:chExt cx="609601" cy="914397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92" name="Freeform 19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Freeform 19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88" name="Freeform 18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5" name="Group 184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86" name="Freeform 18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127940" y="69742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</a:p>
            <a:p>
              <a:pPr lvl="0" algn="ctr"/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Start 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042343" y="1104406"/>
              <a:ext cx="914400" cy="914397"/>
              <a:chOff x="1045992" y="1354893"/>
              <a:chExt cx="914400" cy="914397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8" name="Freeform 17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6" name="Freeform 17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4" name="Freeform 17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Freeform 17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2" name="Freeform 17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Freeform 17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70" name="Freeform 16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Freeform 17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3" name="Straight Connector 12"/>
            <p:cNvCxnSpPr/>
            <p:nvPr/>
          </p:nvCxnSpPr>
          <p:spPr>
            <a:xfrm flipH="1">
              <a:off x="3871144" y="647205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956743" y="1104406"/>
              <a:ext cx="914400" cy="914397"/>
              <a:chOff x="1045992" y="1354893"/>
              <a:chExt cx="914400" cy="914397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62" name="Freeform 16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60" name="Freeform 15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8" name="Freeform 15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Freeform 15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6" name="Freeform 15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 15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4" name="Freeform 15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52" name="Freeform 15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5" name="Straight Connector 14"/>
            <p:cNvCxnSpPr/>
            <p:nvPr/>
          </p:nvCxnSpPr>
          <p:spPr>
            <a:xfrm flipH="1">
              <a:off x="4785544" y="647200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3871143" y="1104401"/>
              <a:ext cx="914400" cy="914397"/>
              <a:chOff x="1045992" y="1354893"/>
              <a:chExt cx="914400" cy="914397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44" name="Freeform 14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reeform 14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42" name="Freeform 14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 14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40" name="Freeform 13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 14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38" name="Freeform 13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Freeform 13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36" name="Freeform 13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reeform 13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34" name="Freeform 13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reeform 13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7" name="Straight Connector 16"/>
            <p:cNvCxnSpPr/>
            <p:nvPr/>
          </p:nvCxnSpPr>
          <p:spPr>
            <a:xfrm flipH="1">
              <a:off x="5699942" y="647196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4785542" y="1104401"/>
              <a:ext cx="914400" cy="914397"/>
              <a:chOff x="2806474" y="2939970"/>
              <a:chExt cx="609601" cy="914397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6" name="Freeform 12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Freeform 12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4" name="Freeform 12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Freeform 12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2" name="Freeform 12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Freeform 12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120" name="Freeform 11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Connector 18"/>
            <p:cNvCxnSpPr/>
            <p:nvPr/>
          </p:nvCxnSpPr>
          <p:spPr>
            <a:xfrm flipH="1">
              <a:off x="6614342" y="647198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699941" y="1104399"/>
              <a:ext cx="914400" cy="914397"/>
              <a:chOff x="1045992" y="1354893"/>
              <a:chExt cx="914400" cy="914397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14" name="Freeform 11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12" name="Freeform 11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10" name="Freeform 10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 11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08" name="Freeform 10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06" name="Freeform 10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104" name="Freeform 10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1" name="Straight Connector 20"/>
            <p:cNvCxnSpPr/>
            <p:nvPr/>
          </p:nvCxnSpPr>
          <p:spPr>
            <a:xfrm flipH="1">
              <a:off x="7528742" y="647193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6614341" y="1104394"/>
              <a:ext cx="914400" cy="914397"/>
              <a:chOff x="1045992" y="1354893"/>
              <a:chExt cx="914400" cy="914397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6" name="Freeform 9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reeform 9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4" name="Freeform 9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2" name="Freeform 9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90" name="Freeform 8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 9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flipH="1">
              <a:off x="8443140" y="647189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528740" y="1104394"/>
              <a:ext cx="914400" cy="914397"/>
              <a:chOff x="2806474" y="2939970"/>
              <a:chExt cx="609601" cy="914397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8" name="Freeform 7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 7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6" name="Freeform 7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4" name="Freeform 7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72" name="Freeform 7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5" name="Straight Connector 24"/>
            <p:cNvCxnSpPr/>
            <p:nvPr/>
          </p:nvCxnSpPr>
          <p:spPr>
            <a:xfrm flipH="1">
              <a:off x="9358804" y="647187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8444404" y="1104392"/>
              <a:ext cx="914400" cy="914397"/>
              <a:chOff x="2806474" y="2939970"/>
              <a:chExt cx="609601" cy="91439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8064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6" name="Freeform 6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29588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4" name="Freeform 6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31112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3263674" y="2939970"/>
                <a:ext cx="152401" cy="914397"/>
                <a:chOff x="2872740" y="3415665"/>
                <a:chExt cx="914400" cy="914397"/>
              </a:xfrm>
            </p:grpSpPr>
            <p:sp>
              <p:nvSpPr>
                <p:cNvPr id="60" name="Freeform 5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 6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7" name="Straight Connector 26"/>
            <p:cNvCxnSpPr/>
            <p:nvPr/>
          </p:nvCxnSpPr>
          <p:spPr>
            <a:xfrm flipH="1">
              <a:off x="10271312" y="641246"/>
              <a:ext cx="0" cy="1828800"/>
            </a:xfrm>
            <a:prstGeom prst="line">
              <a:avLst/>
            </a:prstGeom>
            <a:ln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9356911" y="1098451"/>
              <a:ext cx="914400" cy="914397"/>
              <a:chOff x="1045992" y="1354893"/>
              <a:chExt cx="914400" cy="914397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0459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54" name="Freeform 5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11983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52" name="Freeform 51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13507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50" name="Freeform 49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503192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48" name="Freeform 47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16555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46" name="Freeform 45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1807991" y="1354893"/>
                <a:ext cx="152401" cy="914397"/>
                <a:chOff x="2872740" y="3415665"/>
                <a:chExt cx="914400" cy="914397"/>
              </a:xfrm>
            </p:grpSpPr>
            <p:sp>
              <p:nvSpPr>
                <p:cNvPr id="44" name="Freeform 43"/>
                <p:cNvSpPr/>
                <p:nvPr/>
              </p:nvSpPr>
              <p:spPr>
                <a:xfrm>
                  <a:off x="2872740" y="3415665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 flipV="1">
                  <a:off x="3329940" y="3872862"/>
                  <a:ext cx="457200" cy="457200"/>
                </a:xfrm>
                <a:custGeom>
                  <a:avLst/>
                  <a:gdLst>
                    <a:gd name="connsiteX0" fmla="*/ 0 w 1830705"/>
                    <a:gd name="connsiteY0" fmla="*/ 914400 h 914400"/>
                    <a:gd name="connsiteX1" fmla="*/ 916305 w 1830705"/>
                    <a:gd name="connsiteY1" fmla="*/ 0 h 914400"/>
                    <a:gd name="connsiteX2" fmla="*/ 1830705 w 1830705"/>
                    <a:gd name="connsiteY2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30705" h="914400">
                      <a:moveTo>
                        <a:pt x="0" y="914400"/>
                      </a:moveTo>
                      <a:cubicBezTo>
                        <a:pt x="305594" y="457200"/>
                        <a:pt x="611188" y="0"/>
                        <a:pt x="916305" y="0"/>
                      </a:cubicBezTo>
                      <a:cubicBezTo>
                        <a:pt x="1221422" y="0"/>
                        <a:pt x="1526063" y="457200"/>
                        <a:pt x="1830705" y="914400"/>
                      </a:cubicBezTo>
                    </a:path>
                  </a:pathLst>
                </a:custGeom>
                <a:noFill/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" name="TextBox 28"/>
            <p:cNvSpPr txBox="1"/>
            <p:nvPr/>
          </p:nvSpPr>
          <p:spPr>
            <a:xfrm>
              <a:off x="2040447" y="705984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</a:p>
            <a:p>
              <a:pPr lvl="0" algn="ctr"/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54845" y="704088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67345" y="70408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81743" y="702184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98052" y="705976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12450" y="70408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24312" y="702184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38710" y="700288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Low</a:t>
              </a:r>
              <a:endPara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Data </a:t>
              </a:r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55640" y="704080"/>
              <a:ext cx="91343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ctr"/>
              <a:r>
                <a:rPr lang="en-US" sz="7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High</a:t>
              </a:r>
            </a:p>
            <a:p>
              <a:pPr lvl="0" algn="ctr"/>
              <a:r>
                <a:rPr lang="en-US" sz="9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Stop bit</a:t>
              </a:r>
              <a:endPara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6029996" y="2189705"/>
            <a:ext cx="6370611" cy="4114800"/>
            <a:chOff x="8652672" y="2663378"/>
            <a:chExt cx="6370611" cy="4114800"/>
          </a:xfrm>
        </p:grpSpPr>
        <p:graphicFrame>
          <p:nvGraphicFramePr>
            <p:cNvPr id="195" name="Diagram 194"/>
            <p:cNvGraphicFramePr/>
            <p:nvPr>
              <p:extLst>
                <p:ext uri="{D42A27DB-BD31-4B8C-83A1-F6EECF244321}">
                  <p14:modId xmlns:p14="http://schemas.microsoft.com/office/powerpoint/2010/main" val="3215592677"/>
                </p:ext>
              </p:extLst>
            </p:nvPr>
          </p:nvGraphicFramePr>
          <p:xfrm>
            <a:off x="9759461" y="2891978"/>
            <a:ext cx="3657600" cy="3657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97" name="Diagram 196"/>
            <p:cNvGraphicFramePr/>
            <p:nvPr>
              <p:extLst>
                <p:ext uri="{D42A27DB-BD31-4B8C-83A1-F6EECF244321}">
                  <p14:modId xmlns:p14="http://schemas.microsoft.com/office/powerpoint/2010/main" val="3832883796"/>
                </p:ext>
              </p:extLst>
            </p:nvPr>
          </p:nvGraphicFramePr>
          <p:xfrm>
            <a:off x="9530861" y="2663378"/>
            <a:ext cx="4114800" cy="4114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69" name="Right Arrow 268"/>
            <p:cNvSpPr/>
            <p:nvPr/>
          </p:nvSpPr>
          <p:spPr>
            <a:xfrm flipH="1">
              <a:off x="13651683" y="4537898"/>
              <a:ext cx="1371600" cy="365760"/>
            </a:xfrm>
            <a:prstGeom prst="rightArrow">
              <a:avLst>
                <a:gd name="adj1" fmla="val 68026"/>
                <a:gd name="adj2" fmla="val 5000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9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_recvBufferHead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0" name="Right Arrow 269"/>
            <p:cNvSpPr/>
            <p:nvPr/>
          </p:nvSpPr>
          <p:spPr>
            <a:xfrm rot="19158958">
              <a:off x="8652672" y="6139367"/>
              <a:ext cx="1367802" cy="365760"/>
            </a:xfrm>
            <a:prstGeom prst="rightArrow">
              <a:avLst>
                <a:gd name="adj1" fmla="val 68026"/>
                <a:gd name="adj2" fmla="val 5000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9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recvBufferTail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aphicFrame>
        <p:nvGraphicFramePr>
          <p:cNvPr id="198" name="Table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9895"/>
              </p:ext>
            </p:extLst>
          </p:nvPr>
        </p:nvGraphicFramePr>
        <p:xfrm>
          <a:off x="5786836" y="8050731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TIMSK – Timer/Counter Interrupt Mask Register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TOIE2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TICIE1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OCIE1A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OCIE1B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TOIE1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OCIE0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TOIE0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199" name="Table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200241"/>
              </p:ext>
            </p:extLst>
          </p:nvPr>
        </p:nvGraphicFramePr>
        <p:xfrm>
          <a:off x="5786836" y="8987597"/>
          <a:ext cx="6194024" cy="738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 gridSpan="4">
                  <a:txBody>
                    <a:bodyPr/>
                    <a:lstStyle/>
                    <a:p>
                      <a:pPr algn="l"/>
                      <a:r>
                        <a:rPr lang="en-US" sz="900" dirty="0" smtClean="0"/>
                        <a:t>OCR1A – Output Compare Register A</a:t>
                      </a:r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64928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OCR1AH[15:8]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  <p:graphicFrame>
        <p:nvGraphicFramePr>
          <p:cNvPr id="200" name="Table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06446"/>
              </p:ext>
            </p:extLst>
          </p:nvPr>
        </p:nvGraphicFramePr>
        <p:xfrm>
          <a:off x="5782545" y="9726325"/>
          <a:ext cx="6194024" cy="5540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4253">
                  <a:extLst>
                    <a:ext uri="{9D8B030D-6E8A-4147-A177-3AD203B41FA5}">
                      <a16:colId xmlns:a16="http://schemas.microsoft.com/office/drawing/2014/main" val="3629967745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76626002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255121223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5695226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523437270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2862341361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362852909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57847475"/>
                    </a:ext>
                  </a:extLst>
                </a:gridCol>
              </a:tblGrid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03054"/>
                  </a:ext>
                </a:extLst>
              </a:tr>
              <a:tr h="184682">
                <a:tc gridSpan="8">
                  <a:txBody>
                    <a:bodyPr/>
                    <a:lstStyle/>
                    <a:p>
                      <a:pPr marL="0" marR="0" indent="0" algn="ctr" defTabSz="15849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OCR1AL[7:0]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264272"/>
                  </a:ext>
                </a:extLst>
              </a:tr>
              <a:tr h="18468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R/W</a:t>
                      </a:r>
                      <a:endParaRPr lang="en-US" sz="9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70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0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8019" y="1514276"/>
            <a:ext cx="2428870" cy="2308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generate($(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'data'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).value)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06889" y="747443"/>
            <a:ext cx="3051313" cy="646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$(name)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(name);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5400000" flipV="1">
            <a:off x="1778766" y="1212582"/>
            <a:ext cx="133187" cy="548560"/>
          </a:xfrm>
          <a:prstGeom prst="leftBrace">
            <a:avLst>
              <a:gd name="adj1" fmla="val 157520"/>
              <a:gd name="adj2" fmla="val 7502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flipV="1">
            <a:off x="1982875" y="1070607"/>
            <a:ext cx="724014" cy="348045"/>
            <a:chOff x="1465093" y="2923374"/>
            <a:chExt cx="2682763" cy="1883159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1982875" y="2274481"/>
            <a:ext cx="9666515" cy="59093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generate(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utf8 = toUTF8(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console.log(utf8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29400;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baud = 1225;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7350;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freqLow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4900;</a:t>
            </a:r>
          </a:p>
          <a:p>
            <a:r>
              <a:rPr lang="sv-SE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sv-S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spb = sampleRate / baud;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24 samples per bit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Math.ceil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40 / 1000 /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49 bits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sv-SE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900" dirty="0">
                <a:solidFill>
                  <a:srgbClr val="000000"/>
                </a:solidFill>
                <a:latin typeface="Consolas" panose="020B0609020204030204" pitchFamily="49" charset="0"/>
              </a:rPr>
              <a:t>postCarrierBits = Math.ceil(sampleRate * 5 / 1000 / spb); </a:t>
            </a:r>
            <a:r>
              <a:rPr lang="sv-SE" sz="900" dirty="0">
                <a:solidFill>
                  <a:srgbClr val="008000"/>
                </a:solidFill>
                <a:latin typeface="Consolas" panose="020B0609020204030204" pitchFamily="49" charset="0"/>
              </a:rPr>
              <a:t>// 6.125 bits =&gt; 7 bits</a:t>
            </a:r>
            <a:endParaRPr lang="sv-SE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size =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+ 10 * utf8.length) * 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"RIFF"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chr32(size + 36) +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"WAVE"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9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chr32(16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0x00010001,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0x00080001)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9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data"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chr32(size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function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samples)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 samples;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v = 128 + 127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((2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*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data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+= chr8(v);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utf8)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c = (utf8[x] &lt;&lt; 1) | 0x200;</a:t>
            </a:r>
          </a:p>
          <a:p>
            <a:r>
              <a:rPr lang="nn-NO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nn-NO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 , c &gt;&gt;&gt;= 1)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((c &amp; 1) ?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freqLow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pushData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freqHigh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postCarrierBits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spb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(size + 44 !=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alert(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"wrong size: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size + 44 +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 !=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dataURI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data:audio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/wav;base64,"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escape(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btoa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(data));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audio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Audio(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dataURI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audio.play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$(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jmp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).disabled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1726109" y="988194"/>
            <a:ext cx="133187" cy="1560115"/>
          </a:xfrm>
          <a:prstGeom prst="leftBrace">
            <a:avLst>
              <a:gd name="adj1" fmla="val 157520"/>
              <a:gd name="adj2" fmla="val 5011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795600" y="1834845"/>
            <a:ext cx="187276" cy="3394881"/>
            <a:chOff x="1465093" y="2923374"/>
            <a:chExt cx="2682763" cy="1883159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12061186" y="872471"/>
            <a:ext cx="5138862" cy="43858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toUTF8(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utf8 = [];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str.charCodeAt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(c &lt;= 0x7f)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(c &lt;= 0x7ff)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utf8.push(0xc0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&gt;&gt;&gt; 6));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utf8.push(0x80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&amp; 0x3f));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(c &lt;= 0xffff)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utf8.push(0xe0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&gt;&gt;&gt; 12));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utf8.push(0x80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((c &gt;&gt;&gt; 6) &amp; 0x3f));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utf8.push(0x80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| (c &amp; 0x3f));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j = 4;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(c &gt;&gt;&gt; (6 * j)) 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utf8.push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(((0xff00 &gt;&gt;&gt; j) &amp; 0xff) | (c &gt;&gt;&gt; (6 * --j)));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(j--)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utf8[</a:t>
            </a:r>
            <a:r>
              <a:rPr lang="en-US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++] = 0x80 | ((c &gt;&gt;&gt; (6 * j)) &amp; 0x3f);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utf8;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3505283" y="2579399"/>
            <a:ext cx="133187" cy="681992"/>
          </a:xfrm>
          <a:prstGeom prst="leftBrace">
            <a:avLst>
              <a:gd name="adj1" fmla="val 157520"/>
              <a:gd name="adj2" fmla="val 50117"/>
            </a:avLst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574490" y="2986988"/>
            <a:ext cx="8486696" cy="9144"/>
            <a:chOff x="1465093" y="2923374"/>
            <a:chExt cx="2682763" cy="1883159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1465093" y="4806206"/>
              <a:ext cx="2682763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465093" y="2923374"/>
              <a:ext cx="0" cy="18831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1976567" y="8392595"/>
            <a:ext cx="15953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data:audio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/wav;base64,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71067"/>
              </p:ext>
            </p:extLst>
          </p:nvPr>
        </p:nvGraphicFramePr>
        <p:xfrm>
          <a:off x="13225805" y="7051475"/>
          <a:ext cx="205190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51">
                  <a:extLst>
                    <a:ext uri="{9D8B030D-6E8A-4147-A177-3AD203B41FA5}">
                      <a16:colId xmlns:a16="http://schemas.microsoft.com/office/drawing/2014/main" val="3570610958"/>
                    </a:ext>
                  </a:extLst>
                </a:gridCol>
                <a:gridCol w="1025951">
                  <a:extLst>
                    <a:ext uri="{9D8B030D-6E8A-4147-A177-3AD203B41FA5}">
                      <a16:colId xmlns:a16="http://schemas.microsoft.com/office/drawing/2014/main" val="1995784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867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45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148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683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976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291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407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71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3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6378</TotalTime>
  <Words>522</Words>
  <Application>Microsoft Office PowerPoint</Application>
  <PresentationFormat>Custom</PresentationFormat>
  <Paragraphs>537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 Karimi</dc:creator>
  <cp:lastModifiedBy>Hasan Karimi</cp:lastModifiedBy>
  <cp:revision>104</cp:revision>
  <dcterms:created xsi:type="dcterms:W3CDTF">2017-06-24T21:29:35Z</dcterms:created>
  <dcterms:modified xsi:type="dcterms:W3CDTF">2017-09-23T19:07:09Z</dcterms:modified>
</cp:coreProperties>
</file>