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1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0</a:t>
          </a:r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C38382-CCBA-434B-B772-16A84A1BAF3F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</a:t>
          </a:r>
          <a:endParaRPr lang="en-US" sz="800" b="1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4F6F2E5-FC06-4BA3-86D2-75495A41382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</a:t>
          </a:r>
          <a:endParaRPr lang="en-US" sz="800" b="1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10F93D3-ADE9-47CC-BEF3-5199485FF7E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</a:t>
          </a:r>
          <a:endParaRPr lang="en-US" sz="800" b="1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8E8F207-8531-4273-9479-E5EFCFE40ABD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4</a:t>
          </a:r>
          <a:endParaRPr lang="en-US" sz="800" b="1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4BF7492-3903-4ECD-9038-A09FD7BD80C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5</a:t>
          </a:r>
          <a:endParaRPr lang="en-US" sz="800" b="1" dirty="0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B9AB39D-087F-47E9-9F38-19D04DE7CED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6</a:t>
          </a:r>
          <a:endParaRPr lang="en-US" sz="800" b="1" dirty="0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354AEE0-AF97-4089-BE3A-8CDB2B444D78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7</a:t>
          </a:r>
          <a:endParaRPr lang="en-US" sz="800" b="1" dirty="0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D4086C14-E24F-4FFF-BA3B-8D288A3A73B0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8</a:t>
          </a:r>
          <a:endParaRPr lang="en-US" sz="800" b="1" dirty="0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3D07C42-8462-4055-B6EE-9D4A32A4A24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9</a:t>
          </a:r>
          <a:endParaRPr lang="en-US" sz="800" b="1" dirty="0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B3D6CE0-410D-4447-BAA6-49524ED32BB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10</a:t>
          </a:r>
          <a:endParaRPr lang="en-US" sz="800" b="1" dirty="0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0C65A22-BB15-4192-8192-E707B2CCE62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11</a:t>
          </a:r>
          <a:endParaRPr lang="en-US" sz="800" b="1" dirty="0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417743A-EAA4-42B2-9B3A-6399848695E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12</a:t>
          </a:r>
          <a:endParaRPr lang="en-US" sz="800" b="1" dirty="0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5EF8FBEA-4359-4164-9035-D29A62A46C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13</a:t>
          </a:r>
          <a:endParaRPr lang="en-US" sz="800" b="1" dirty="0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71905A7-80B4-4D60-ABA2-E08DC43AD46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14</a:t>
          </a:r>
          <a:endParaRPr lang="en-US" sz="800" b="1" dirty="0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4607660B-C63C-4C0E-A84C-6941E7EE76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15</a:t>
          </a:r>
          <a:endParaRPr lang="en-US" sz="800" b="1" dirty="0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DB3AC8D-A959-49CD-90B4-3EF16AF98CB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16</a:t>
          </a:r>
          <a:endParaRPr lang="en-US" sz="800" b="1" dirty="0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E2FA8B5D-3B9C-4B19-91B3-B2BF49CA727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17</a:t>
          </a:r>
          <a:endParaRPr lang="en-US" sz="800" b="1" dirty="0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4147FD-D8DD-4082-AB85-4B7C28B5424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18</a:t>
          </a:r>
          <a:endParaRPr lang="en-US" sz="800" b="1" dirty="0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CD1C1B79-6BCE-4481-A57F-46A2BB641DC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19</a:t>
          </a:r>
          <a:endParaRPr lang="en-US" sz="800" b="1" dirty="0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08541C3-DDA5-4278-B83A-6319631560D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20</a:t>
          </a:r>
          <a:endParaRPr lang="en-US" sz="800" b="1" dirty="0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F40FC19-6F1C-4752-825C-CBFE4A0534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21</a:t>
          </a:r>
          <a:endParaRPr lang="en-US" sz="800" b="1" dirty="0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8750095-5911-4CD8-9D15-420E3FA6FE76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22</a:t>
          </a:r>
          <a:endParaRPr lang="en-US" sz="800" b="1" dirty="0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440ECE0-6360-4524-8DF8-061F163ED90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23</a:t>
          </a:r>
          <a:endParaRPr lang="en-US" sz="800" b="1" dirty="0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EB9FF20-6E1C-47A7-9165-DBFF6F2F568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24</a:t>
          </a:r>
          <a:endParaRPr lang="en-US" sz="800" b="1" dirty="0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9E0FF09-7EFC-4A97-899E-9A0029D79D4E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25</a:t>
          </a:r>
          <a:endParaRPr lang="en-US" sz="800" b="1" dirty="0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D486AB4-629B-46CD-8898-4E3A6B35D8B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26</a:t>
          </a:r>
          <a:endParaRPr lang="en-US" sz="800" b="1" dirty="0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319C854-AEDA-407A-A002-8E1619959A0B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27</a:t>
          </a:r>
          <a:endParaRPr lang="en-US" sz="800" b="1" dirty="0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73840EC-FE62-4158-B6B9-DFF0662ABD2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28</a:t>
          </a:r>
          <a:endParaRPr lang="en-US" sz="800" b="1" dirty="0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B231AF3-227B-49BA-ADE0-5507DE225A2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29</a:t>
          </a:r>
          <a:endParaRPr lang="en-US" sz="800" b="1" dirty="0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2897AF4-D27A-4B9F-A24B-5ADC8BD7A3F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30</a:t>
          </a:r>
          <a:endParaRPr lang="en-US" sz="800" b="1" dirty="0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D3B98BD-473C-403A-ABBE-60D3008E1C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31</a:t>
          </a:r>
          <a:endParaRPr lang="en-US" sz="800" b="1" dirty="0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 smtClean="0"/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/>
      <dgm:t>
        <a:bodyPr/>
        <a:lstStyle/>
        <a:p>
          <a:endParaRPr lang="en-US"/>
        </a:p>
      </dgm:t>
    </dgm:pt>
    <dgm:pt modelId="{35C38382-CCBA-434B-B772-16A84A1BAF3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/>
      <dgm:t>
        <a:bodyPr/>
        <a:lstStyle/>
        <a:p>
          <a:endParaRPr lang="en-US"/>
        </a:p>
      </dgm:t>
    </dgm:pt>
    <dgm:pt modelId="{14F6F2E5-FC06-4BA3-86D2-75495A41382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/>
      <dgm:t>
        <a:bodyPr/>
        <a:lstStyle/>
        <a:p>
          <a:endParaRPr lang="en-US"/>
        </a:p>
      </dgm:t>
    </dgm:pt>
    <dgm:pt modelId="{B10F93D3-ADE9-47CC-BEF3-5199485FF7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/>
      <dgm:t>
        <a:bodyPr/>
        <a:lstStyle/>
        <a:p>
          <a:endParaRPr lang="en-US"/>
        </a:p>
      </dgm:t>
    </dgm:pt>
    <dgm:pt modelId="{18E8F207-8531-4273-9479-E5EFCFE40A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/>
      <dgm:t>
        <a:bodyPr/>
        <a:lstStyle/>
        <a:p>
          <a:endParaRPr lang="en-US"/>
        </a:p>
      </dgm:t>
    </dgm:pt>
    <dgm:pt modelId="{A4BF7492-3903-4ECD-9038-A09FD7BD80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/>
      <dgm:t>
        <a:bodyPr/>
        <a:lstStyle/>
        <a:p>
          <a:endParaRPr lang="en-US"/>
        </a:p>
      </dgm:t>
    </dgm:pt>
    <dgm:pt modelId="{3B9AB39D-087F-47E9-9F38-19D04DE7CED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/>
      <dgm:t>
        <a:bodyPr/>
        <a:lstStyle/>
        <a:p>
          <a:endParaRPr lang="en-US"/>
        </a:p>
      </dgm:t>
    </dgm:pt>
    <dgm:pt modelId="{A354AEE0-AF97-4089-BE3A-8CDB2B444D7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/>
      <dgm:t>
        <a:bodyPr/>
        <a:lstStyle/>
        <a:p>
          <a:endParaRPr lang="en-US"/>
        </a:p>
      </dgm:t>
    </dgm:pt>
    <dgm:pt modelId="{D4086C14-E24F-4FFF-BA3B-8D288A3A73B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/>
      <dgm:t>
        <a:bodyPr/>
        <a:lstStyle/>
        <a:p>
          <a:endParaRPr lang="en-US"/>
        </a:p>
      </dgm:t>
    </dgm:pt>
    <dgm:pt modelId="{63D07C42-8462-4055-B6EE-9D4A32A4A2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/>
      <dgm:t>
        <a:bodyPr/>
        <a:lstStyle/>
        <a:p>
          <a:endParaRPr lang="en-US"/>
        </a:p>
      </dgm:t>
    </dgm:pt>
    <dgm:pt modelId="{FB3D6CE0-410D-4447-BAA6-49524ED32BB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/>
      <dgm:t>
        <a:bodyPr/>
        <a:lstStyle/>
        <a:p>
          <a:endParaRPr lang="en-US"/>
        </a:p>
      </dgm:t>
    </dgm:pt>
    <dgm:pt modelId="{10C65A22-BB15-4192-8192-E707B2CCE62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/>
      <dgm:t>
        <a:bodyPr/>
        <a:lstStyle/>
        <a:p>
          <a:endParaRPr lang="en-US"/>
        </a:p>
      </dgm:t>
    </dgm:pt>
    <dgm:pt modelId="{B417743A-EAA4-42B2-9B3A-6399848695E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/>
      <dgm:t>
        <a:bodyPr/>
        <a:lstStyle/>
        <a:p>
          <a:endParaRPr lang="en-US"/>
        </a:p>
      </dgm:t>
    </dgm:pt>
    <dgm:pt modelId="{5EF8FBEA-4359-4164-9035-D29A62A46C1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/>
      <dgm:t>
        <a:bodyPr/>
        <a:lstStyle/>
        <a:p>
          <a:endParaRPr lang="en-US"/>
        </a:p>
      </dgm:t>
    </dgm:pt>
    <dgm:pt modelId="{671905A7-80B4-4D60-ABA2-E08DC43AD46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/>
      <dgm:t>
        <a:bodyPr/>
        <a:lstStyle/>
        <a:p>
          <a:endParaRPr lang="en-US"/>
        </a:p>
      </dgm:t>
    </dgm:pt>
    <dgm:pt modelId="{4607660B-C63C-4C0E-A84C-6941E7EE768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/>
      <dgm:t>
        <a:bodyPr/>
        <a:lstStyle/>
        <a:p>
          <a:endParaRPr lang="en-US"/>
        </a:p>
      </dgm:t>
    </dgm:pt>
    <dgm:pt modelId="{9DB3AC8D-A959-49CD-90B4-3EF16AF98CBA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/>
      <dgm:t>
        <a:bodyPr/>
        <a:lstStyle/>
        <a:p>
          <a:endParaRPr lang="en-US"/>
        </a:p>
      </dgm:t>
    </dgm:pt>
    <dgm:pt modelId="{E2FA8B5D-3B9C-4B19-91B3-B2BF49CA727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/>
      <dgm:t>
        <a:bodyPr/>
        <a:lstStyle/>
        <a:p>
          <a:endParaRPr lang="en-US"/>
        </a:p>
      </dgm:t>
    </dgm:pt>
    <dgm:pt modelId="{354147FD-D8DD-4082-AB85-4B7C28B5424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/>
      <dgm:t>
        <a:bodyPr/>
        <a:lstStyle/>
        <a:p>
          <a:endParaRPr lang="en-US"/>
        </a:p>
      </dgm:t>
    </dgm:pt>
    <dgm:pt modelId="{CD1C1B79-6BCE-4481-A57F-46A2BB641DC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/>
      <dgm:t>
        <a:bodyPr/>
        <a:lstStyle/>
        <a:p>
          <a:endParaRPr lang="en-US"/>
        </a:p>
      </dgm:t>
    </dgm:pt>
    <dgm:pt modelId="{F08541C3-DDA5-4278-B83A-6319631560D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/>
      <dgm:t>
        <a:bodyPr/>
        <a:lstStyle/>
        <a:p>
          <a:endParaRPr lang="en-US"/>
        </a:p>
      </dgm:t>
    </dgm:pt>
    <dgm:pt modelId="{BF40FC19-6F1C-4752-825C-CBFE4A053413}">
      <dgm:prSet/>
      <dgm:spPr/>
      <dgm:t>
        <a:bodyPr/>
        <a:lstStyle/>
        <a:p>
          <a:endParaRPr lang="en-US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/>
      <dgm:t>
        <a:bodyPr/>
        <a:lstStyle/>
        <a:p>
          <a:endParaRPr lang="en-US"/>
        </a:p>
      </dgm:t>
    </dgm:pt>
    <dgm:pt modelId="{98750095-5911-4CD8-9D15-420E3FA6FE76}">
      <dgm:prSet/>
      <dgm:spPr/>
      <dgm:t>
        <a:bodyPr/>
        <a:lstStyle/>
        <a:p>
          <a:endParaRPr lang="en-US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/>
      <dgm:t>
        <a:bodyPr/>
        <a:lstStyle/>
        <a:p>
          <a:endParaRPr lang="en-US"/>
        </a:p>
      </dgm:t>
    </dgm:pt>
    <dgm:pt modelId="{7440ECE0-6360-4524-8DF8-061F163ED907}">
      <dgm:prSet/>
      <dgm:spPr/>
      <dgm:t>
        <a:bodyPr/>
        <a:lstStyle/>
        <a:p>
          <a:endParaRPr lang="en-US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/>
      <dgm:t>
        <a:bodyPr/>
        <a:lstStyle/>
        <a:p>
          <a:endParaRPr lang="en-US"/>
        </a:p>
      </dgm:t>
    </dgm:pt>
    <dgm:pt modelId="{7EB9FF20-6E1C-47A7-9165-DBFF6F2F568F}">
      <dgm:prSet/>
      <dgm:spPr/>
      <dgm:t>
        <a:bodyPr/>
        <a:lstStyle/>
        <a:p>
          <a:endParaRPr lang="en-US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/>
      <dgm:t>
        <a:bodyPr/>
        <a:lstStyle/>
        <a:p>
          <a:endParaRPr lang="en-US"/>
        </a:p>
      </dgm:t>
    </dgm:pt>
    <dgm:pt modelId="{B9E0FF09-7EFC-4A97-899E-9A0029D79D4E}">
      <dgm:prSet/>
      <dgm:spPr/>
      <dgm:t>
        <a:bodyPr/>
        <a:lstStyle/>
        <a:p>
          <a:endParaRPr lang="en-US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/>
      <dgm:t>
        <a:bodyPr/>
        <a:lstStyle/>
        <a:p>
          <a:endParaRPr lang="en-US"/>
        </a:p>
      </dgm:t>
    </dgm:pt>
    <dgm:pt modelId="{3D486AB4-629B-46CD-8898-4E3A6B35D8B7}">
      <dgm:prSet/>
      <dgm:spPr/>
      <dgm:t>
        <a:bodyPr/>
        <a:lstStyle/>
        <a:p>
          <a:endParaRPr lang="en-US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/>
      <dgm:t>
        <a:bodyPr/>
        <a:lstStyle/>
        <a:p>
          <a:endParaRPr lang="en-US"/>
        </a:p>
      </dgm:t>
    </dgm:pt>
    <dgm:pt modelId="{B319C854-AEDA-407A-A002-8E1619959A0B}">
      <dgm:prSet/>
      <dgm:spPr/>
      <dgm:t>
        <a:bodyPr/>
        <a:lstStyle/>
        <a:p>
          <a:endParaRPr lang="en-US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/>
      <dgm:t>
        <a:bodyPr/>
        <a:lstStyle/>
        <a:p>
          <a:endParaRPr lang="en-US"/>
        </a:p>
      </dgm:t>
    </dgm:pt>
    <dgm:pt modelId="{073840EC-FE62-4158-B6B9-DFF0662ABD2D}">
      <dgm:prSet/>
      <dgm:spPr/>
      <dgm:t>
        <a:bodyPr/>
        <a:lstStyle/>
        <a:p>
          <a:endParaRPr lang="en-US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/>
      <dgm:t>
        <a:bodyPr/>
        <a:lstStyle/>
        <a:p>
          <a:endParaRPr lang="en-US"/>
        </a:p>
      </dgm:t>
    </dgm:pt>
    <dgm:pt modelId="{BB231AF3-227B-49BA-ADE0-5507DE225A2C}">
      <dgm:prSet/>
      <dgm:spPr/>
      <dgm:t>
        <a:bodyPr/>
        <a:lstStyle/>
        <a:p>
          <a:endParaRPr lang="en-US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/>
      <dgm:t>
        <a:bodyPr/>
        <a:lstStyle/>
        <a:p>
          <a:endParaRPr lang="en-US"/>
        </a:p>
      </dgm:t>
    </dgm:pt>
    <dgm:pt modelId="{02897AF4-D27A-4B9F-A24B-5ADC8BD7A3FF}">
      <dgm:prSet/>
      <dgm:spPr/>
      <dgm:t>
        <a:bodyPr/>
        <a:lstStyle/>
        <a:p>
          <a:endParaRPr lang="en-US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/>
      <dgm:t>
        <a:bodyPr/>
        <a:lstStyle/>
        <a:p>
          <a:endParaRPr lang="en-US"/>
        </a:p>
      </dgm:t>
    </dgm:pt>
    <dgm:pt modelId="{0D3B98BD-473C-403A-ABBE-60D3008E1C84}">
      <dgm:prSet/>
      <dgm:spPr/>
      <dgm:t>
        <a:bodyPr/>
        <a:lstStyle/>
        <a:p>
          <a:endParaRPr lang="en-US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/>
      <dgm:t>
        <a:bodyPr/>
        <a:lstStyle/>
        <a:p>
          <a:endParaRPr lang="en-US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731689" y="3701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0</a:t>
          </a:r>
        </a:p>
      </dsp:txBody>
      <dsp:txXfrm>
        <a:off x="1737852" y="43179"/>
        <a:ext cx="181894" cy="113917"/>
      </dsp:txXfrm>
    </dsp:sp>
    <dsp:sp modelId="{0BB81F9C-0C9F-430C-B23A-145D0DF0A57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827206" y="2811"/>
              </a:moveTo>
              <a:arcTo wR="1728661" hR="1728661" stAng="163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06893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</a:t>
          </a:r>
          <a:endParaRPr lang="en-US" sz="800" b="1" kern="1200" dirty="0"/>
        </a:p>
      </dsp:txBody>
      <dsp:txXfrm>
        <a:off x="2075097" y="76395"/>
        <a:ext cx="181894" cy="113917"/>
      </dsp:txXfrm>
    </dsp:sp>
    <dsp:sp modelId="{26CB584E-659E-46DE-9DED-B28E32103163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64331" y="55801"/>
              </a:moveTo>
              <a:arcTo wR="1728661" hR="1728661" stAng="170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39321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</a:t>
          </a:r>
          <a:endParaRPr lang="en-US" sz="800" b="1" kern="1200" dirty="0"/>
        </a:p>
      </dsp:txBody>
      <dsp:txXfrm>
        <a:off x="2399382" y="174766"/>
        <a:ext cx="181894" cy="113917"/>
      </dsp:txXfrm>
    </dsp:sp>
    <dsp:sp modelId="{CF674462-9E6D-4638-8E53-82FEE254220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488366" y="175883"/>
              </a:moveTo>
              <a:arcTo wR="1728661" hR="1728661" stAng="177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2692082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</a:t>
          </a:r>
          <a:endParaRPr lang="en-US" sz="800" b="1" kern="1200" dirty="0"/>
        </a:p>
      </dsp:txBody>
      <dsp:txXfrm>
        <a:off x="2698245" y="334511"/>
        <a:ext cx="181894" cy="113917"/>
      </dsp:txXfrm>
    </dsp:sp>
    <dsp:sp modelId="{408CE02C-CAFE-44A7-BC52-35A7C96779B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778491" y="355297"/>
              </a:moveTo>
              <a:arcTo wR="1728661" hR="1728661" stAng="184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2954037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4</a:t>
          </a:r>
          <a:endParaRPr lang="en-US" sz="800" b="1" kern="1200" dirty="0"/>
        </a:p>
      </dsp:txBody>
      <dsp:txXfrm>
        <a:off x="2960200" y="549493"/>
        <a:ext cx="181894" cy="113917"/>
      </dsp:txXfrm>
    </dsp:sp>
    <dsp:sp modelId="{C982C973-F3E2-4D08-A214-1AC9146CC6A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012202" y="570734"/>
              </a:moveTo>
              <a:arcTo wR="1728661" hR="1728661" stAng="190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169019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5</a:t>
          </a:r>
          <a:endParaRPr lang="en-US" sz="800" b="1" kern="1200" dirty="0"/>
        </a:p>
      </dsp:txBody>
      <dsp:txXfrm>
        <a:off x="3175182" y="811448"/>
        <a:ext cx="181894" cy="113917"/>
      </dsp:txXfrm>
    </dsp:sp>
    <dsp:sp modelId="{001C6FC1-E0C4-42A4-8179-3AD5F83327E0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07232" y="833062"/>
              </a:moveTo>
              <a:arcTo wR="1728661" hR="1728661" stAng="197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32876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6</a:t>
          </a:r>
          <a:endParaRPr lang="en-US" sz="800" b="1" kern="1200" dirty="0"/>
        </a:p>
      </dsp:txBody>
      <dsp:txXfrm>
        <a:off x="3334927" y="1110311"/>
        <a:ext cx="181894" cy="113917"/>
      </dsp:txXfrm>
    </dsp:sp>
    <dsp:sp modelId="{972C5C4C-B9BC-4062-A9BD-54D85D3EA5E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51158" y="1132194"/>
              </a:moveTo>
              <a:arcTo wR="1728661" hR="1728661" stAng="203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427135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7</a:t>
          </a:r>
          <a:endParaRPr lang="en-US" sz="800" b="1" kern="1200" dirty="0"/>
        </a:p>
      </dsp:txBody>
      <dsp:txXfrm>
        <a:off x="3433298" y="1434596"/>
        <a:ext cx="181894" cy="113917"/>
      </dsp:txXfrm>
    </dsp:sp>
    <dsp:sp modelId="{2B9CBE80-07DF-4C77-B766-D4DEE2DBE25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35784" y="1456631"/>
              </a:moveTo>
              <a:arcTo wR="1728661" hR="1728661" stAng="210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460351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8</a:t>
          </a:r>
          <a:endParaRPr lang="en-US" sz="800" b="1" kern="1200" dirty="0"/>
        </a:p>
      </dsp:txBody>
      <dsp:txXfrm>
        <a:off x="3466514" y="1771841"/>
        <a:ext cx="181894" cy="113917"/>
      </dsp:txXfrm>
    </dsp:sp>
    <dsp:sp modelId="{9F6E8CF0-CE60-4A57-89D7-338DCECD051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56091" y="1793901"/>
              </a:moveTo>
              <a:arcTo wR="1728661" hR="1728661" stAng="1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427135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9</a:t>
          </a:r>
          <a:endParaRPr lang="en-US" sz="800" b="1" kern="1200" dirty="0"/>
        </a:p>
      </dsp:txBody>
      <dsp:txXfrm>
        <a:off x="3433298" y="2109086"/>
        <a:ext cx="181894" cy="113917"/>
      </dsp:txXfrm>
    </dsp:sp>
    <dsp:sp modelId="{D6A0C3B3-289E-4B07-B283-1B70FF761B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09840" y="2131040"/>
              </a:moveTo>
              <a:arcTo wR="1728661" hR="1728661" stAng="8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32876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10</a:t>
          </a:r>
          <a:endParaRPr lang="en-US" sz="800" b="1" kern="1200" dirty="0"/>
        </a:p>
      </dsp:txBody>
      <dsp:txXfrm>
        <a:off x="3334927" y="2433371"/>
        <a:ext cx="181894" cy="113917"/>
      </dsp:txXfrm>
    </dsp:sp>
    <dsp:sp modelId="{3E258159-1230-4786-B104-E2B55BDB3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97283" y="2455088"/>
              </a:moveTo>
              <a:arcTo wR="1728661" hR="1728661" stAng="14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169019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11</a:t>
          </a:r>
          <a:endParaRPr lang="en-US" sz="800" b="1" kern="1200" dirty="0"/>
        </a:p>
      </dsp:txBody>
      <dsp:txXfrm>
        <a:off x="3175182" y="2732234"/>
        <a:ext cx="181894" cy="113917"/>
      </dsp:txXfrm>
    </dsp:sp>
    <dsp:sp modelId="{956A8D34-16B4-42F0-8AA4-B1A0A95850A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120709" y="2753586"/>
              </a:moveTo>
              <a:arcTo wR="1728661" hR="1728661" stAng="21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2954037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12</a:t>
          </a:r>
          <a:endParaRPr lang="en-US" sz="800" b="1" kern="1200" dirty="0"/>
        </a:p>
      </dsp:txBody>
      <dsp:txXfrm>
        <a:off x="2960200" y="2994189"/>
        <a:ext cx="181894" cy="113917"/>
      </dsp:txXfrm>
    </dsp:sp>
    <dsp:sp modelId="{951985B3-9EFC-47B3-9204-6FFF35976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883411" y="3015060"/>
              </a:moveTo>
              <a:arcTo wR="1728661" hR="1728661" stAng="28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2692082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13</a:t>
          </a:r>
          <a:endParaRPr lang="en-US" sz="800" b="1" kern="1200" dirty="0"/>
        </a:p>
      </dsp:txBody>
      <dsp:txXfrm>
        <a:off x="2698245" y="3209170"/>
        <a:ext cx="181894" cy="113917"/>
      </dsp:txXfrm>
    </dsp:sp>
    <dsp:sp modelId="{0A0BDD93-C417-4B29-8ED2-B69FEBAE2674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90917" y="3226922"/>
              </a:moveTo>
              <a:arcTo wR="1728661" hR="1728661" stAng="36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39321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14</a:t>
          </a:r>
          <a:endParaRPr lang="en-US" sz="800" b="1" kern="1200" dirty="0"/>
        </a:p>
      </dsp:txBody>
      <dsp:txXfrm>
        <a:off x="2399382" y="3368916"/>
        <a:ext cx="181894" cy="113917"/>
      </dsp:txXfrm>
    </dsp:sp>
    <dsp:sp modelId="{0114A42C-FE11-4055-903C-22B12243CAB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291796" y="3363026"/>
              </a:moveTo>
              <a:arcTo wR="1728661" hR="1728661" stAng="42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06893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15</a:t>
          </a:r>
          <a:endParaRPr lang="en-US" sz="800" b="1" kern="1200" dirty="0"/>
        </a:p>
      </dsp:txBody>
      <dsp:txXfrm>
        <a:off x="2075097" y="3467286"/>
        <a:ext cx="181894" cy="113917"/>
      </dsp:txXfrm>
    </dsp:sp>
    <dsp:sp modelId="{ECF43BEC-F042-4708-BC07-AB3BC7E6033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967372" y="3440761"/>
              </a:moveTo>
              <a:arcTo wR="1728661" hR="1728661" stAng="49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731689" y="3494339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16</a:t>
          </a:r>
          <a:endParaRPr lang="en-US" sz="800" b="1" kern="1200" dirty="0"/>
        </a:p>
      </dsp:txBody>
      <dsp:txXfrm>
        <a:off x="1737852" y="3500502"/>
        <a:ext cx="181894" cy="113917"/>
      </dsp:txXfrm>
    </dsp:sp>
    <dsp:sp modelId="{DBCA0D6A-EEB8-489B-8A6D-50E7263F3EF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30116" y="3454511"/>
              </a:moveTo>
              <a:arcTo wR="1728661" hR="1728661" stAng="55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39444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17</a:t>
          </a:r>
          <a:endParaRPr lang="en-US" sz="800" b="1" kern="1200" dirty="0"/>
        </a:p>
      </dsp:txBody>
      <dsp:txXfrm>
        <a:off x="1400607" y="3467286"/>
        <a:ext cx="181894" cy="113917"/>
      </dsp:txXfrm>
    </dsp:sp>
    <dsp:sp modelId="{DA9E8ED1-76BA-4966-9536-5497B3AA8E6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92991" y="3401521"/>
              </a:moveTo>
              <a:arcTo wR="1728661" hR="1728661" stAng="62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07015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18</a:t>
          </a:r>
          <a:endParaRPr lang="en-US" sz="800" b="1" kern="1200" dirty="0"/>
        </a:p>
      </dsp:txBody>
      <dsp:txXfrm>
        <a:off x="1076322" y="3368916"/>
        <a:ext cx="181894" cy="113917"/>
      </dsp:txXfrm>
    </dsp:sp>
    <dsp:sp modelId="{B87B41E7-A047-441A-B293-6D49006BFE2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968956" y="3281439"/>
              </a:moveTo>
              <a:arcTo wR="1728661" hR="1728661" stAng="69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771296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19</a:t>
          </a:r>
          <a:endParaRPr lang="en-US" sz="800" b="1" kern="1200" dirty="0"/>
        </a:p>
      </dsp:txBody>
      <dsp:txXfrm>
        <a:off x="777459" y="3209170"/>
        <a:ext cx="181894" cy="113917"/>
      </dsp:txXfrm>
    </dsp:sp>
    <dsp:sp modelId="{10C31E91-E021-4063-9016-DCBA2868E3F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678831" y="3102025"/>
              </a:moveTo>
              <a:arcTo wR="1728661" hR="1728661" stAng="76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09341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20</a:t>
          </a:r>
          <a:endParaRPr lang="en-US" sz="800" b="1" kern="1200" dirty="0"/>
        </a:p>
      </dsp:txBody>
      <dsp:txXfrm>
        <a:off x="515504" y="2994189"/>
        <a:ext cx="181894" cy="113917"/>
      </dsp:txXfrm>
    </dsp:sp>
    <dsp:sp modelId="{8C72B3BF-1E9A-4FF9-9A69-95F74F989E8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45120" y="2886588"/>
              </a:moveTo>
              <a:arcTo wR="1728661" hR="1728661" stAng="82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294360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21</a:t>
          </a:r>
          <a:endParaRPr lang="en-US" sz="800" b="1" kern="1200" dirty="0"/>
        </a:p>
      </dsp:txBody>
      <dsp:txXfrm>
        <a:off x="300523" y="2732234"/>
        <a:ext cx="181894" cy="113917"/>
      </dsp:txXfrm>
    </dsp:sp>
    <dsp:sp modelId="{5CA0DA70-19B9-4F66-9422-749A9E8C28D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0090" y="2624260"/>
              </a:moveTo>
              <a:arcTo wR="1728661" hR="1728661" stAng="89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3461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22</a:t>
          </a:r>
          <a:endParaRPr lang="en-US" sz="800" b="1" kern="1200" dirty="0"/>
        </a:p>
      </dsp:txBody>
      <dsp:txXfrm>
        <a:off x="140777" y="2433371"/>
        <a:ext cx="181894" cy="113917"/>
      </dsp:txXfrm>
    </dsp:sp>
    <dsp:sp modelId="{D2718FBD-169E-4467-9720-64136FD50DEE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06164" y="2325128"/>
              </a:moveTo>
              <a:arcTo wR="1728661" hR="1728661" stAng="95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36243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23</a:t>
          </a:r>
          <a:endParaRPr lang="en-US" sz="800" b="1" kern="1200" dirty="0"/>
        </a:p>
      </dsp:txBody>
      <dsp:txXfrm>
        <a:off x="42406" y="2109086"/>
        <a:ext cx="181894" cy="113917"/>
      </dsp:txXfrm>
    </dsp:sp>
    <dsp:sp modelId="{D7709E3A-230F-4761-88E1-5DA89D43B04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538" y="2000691"/>
              </a:moveTo>
              <a:arcTo wR="1728661" hR="1728661" stAng="102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028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24</a:t>
          </a:r>
          <a:endParaRPr lang="en-US" sz="800" b="1" kern="1200" dirty="0"/>
        </a:p>
      </dsp:txBody>
      <dsp:txXfrm>
        <a:off x="9191" y="1771841"/>
        <a:ext cx="181894" cy="113917"/>
      </dsp:txXfrm>
    </dsp:sp>
    <dsp:sp modelId="{BF253A75-6AF6-4E4B-8227-59107A50D17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31" y="1663421"/>
              </a:moveTo>
              <a:arcTo wR="1728661" hR="1728661" stAng="109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36243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25</a:t>
          </a:r>
          <a:endParaRPr lang="en-US" sz="800" b="1" kern="1200" dirty="0"/>
        </a:p>
      </dsp:txBody>
      <dsp:txXfrm>
        <a:off x="42406" y="1434596"/>
        <a:ext cx="181894" cy="113917"/>
      </dsp:txXfrm>
    </dsp:sp>
    <dsp:sp modelId="{9CC588F1-8369-4DD5-8822-674DE426433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7482" y="1326282"/>
              </a:moveTo>
              <a:arcTo wR="1728661" hR="1728661" stAng="116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3461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26</a:t>
          </a:r>
          <a:endParaRPr lang="en-US" sz="800" b="1" kern="1200" dirty="0"/>
        </a:p>
      </dsp:txBody>
      <dsp:txXfrm>
        <a:off x="140777" y="1110311"/>
        <a:ext cx="181894" cy="113917"/>
      </dsp:txXfrm>
    </dsp:sp>
    <dsp:sp modelId="{197CE3DD-F2DB-44F4-A4DF-29C4B6DADBE5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0039" y="1002234"/>
              </a:moveTo>
              <a:arcTo wR="1728661" hR="1728661" stAng="122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294360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27</a:t>
          </a:r>
          <a:endParaRPr lang="en-US" sz="800" b="1" kern="1200" dirty="0"/>
        </a:p>
      </dsp:txBody>
      <dsp:txXfrm>
        <a:off x="300523" y="811448"/>
        <a:ext cx="181894" cy="113917"/>
      </dsp:txXfrm>
    </dsp:sp>
    <dsp:sp modelId="{ACF2C99D-6B7D-4B53-9FC4-93CC35D18E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6613" y="703735"/>
              </a:moveTo>
              <a:arcTo wR="1728661" hR="1728661" stAng="129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09341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28</a:t>
          </a:r>
          <a:endParaRPr lang="en-US" sz="800" b="1" kern="1200" dirty="0"/>
        </a:p>
      </dsp:txBody>
      <dsp:txXfrm>
        <a:off x="515504" y="549493"/>
        <a:ext cx="181894" cy="113917"/>
      </dsp:txXfrm>
    </dsp:sp>
    <dsp:sp modelId="{37B75106-9A83-442A-ACF8-BA1922CF09A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573911" y="442262"/>
              </a:moveTo>
              <a:arcTo wR="1728661" hR="1728661" stAng="136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771296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29</a:t>
          </a:r>
          <a:endParaRPr lang="en-US" sz="800" b="1" kern="1200" dirty="0"/>
        </a:p>
      </dsp:txBody>
      <dsp:txXfrm>
        <a:off x="777459" y="334511"/>
        <a:ext cx="181894" cy="113917"/>
      </dsp:txXfrm>
    </dsp:sp>
    <dsp:sp modelId="{C559B9C7-63F3-4AC0-9C63-17871FDC40D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866405" y="230400"/>
              </a:moveTo>
              <a:arcTo wR="1728661" hR="1728661" stAng="144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07015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30</a:t>
          </a:r>
          <a:endParaRPr lang="en-US" sz="800" b="1" kern="1200" dirty="0"/>
        </a:p>
      </dsp:txBody>
      <dsp:txXfrm>
        <a:off x="1076322" y="174766"/>
        <a:ext cx="181894" cy="113917"/>
      </dsp:txXfrm>
    </dsp:sp>
    <dsp:sp modelId="{894265B8-5070-41CA-8D87-3B5E2281BE1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165526" y="94296"/>
              </a:moveTo>
              <a:arcTo wR="1728661" hR="1728661" stAng="150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39444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31</a:t>
          </a:r>
          <a:endParaRPr lang="en-US" sz="800" b="1" kern="1200" dirty="0"/>
        </a:p>
      </dsp:txBody>
      <dsp:txXfrm>
        <a:off x="1400607" y="76395"/>
        <a:ext cx="181894" cy="113917"/>
      </dsp:txXfrm>
    </dsp:sp>
    <dsp:sp modelId="{63D636B4-591B-4B0E-B33B-6C2509F7A66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489949" y="16561"/>
              </a:moveTo>
              <a:arcTo wR="1728661" hR="1728661" stAng="157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948150" y="41643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 smtClean="0"/>
        </a:p>
      </dsp:txBody>
      <dsp:txXfrm>
        <a:off x="1955083" y="48576"/>
        <a:ext cx="204632" cy="128157"/>
      </dsp:txXfrm>
    </dsp:sp>
    <dsp:sp modelId="{0BB81F9C-0C9F-430C-B23A-145D0DF0A57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055607" y="3162"/>
              </a:moveTo>
              <a:arcTo wR="1944744" hR="1944744" stAng="163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327551" y="79011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334484" y="85944"/>
        <a:ext cx="204632" cy="128157"/>
      </dsp:txXfrm>
    </dsp:sp>
    <dsp:sp modelId="{26CB584E-659E-46DE-9DED-B28E32103163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34873" y="62776"/>
              </a:moveTo>
              <a:arcTo wR="1944744" hR="1944744" stAng="170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692372" y="189678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9305" y="196611"/>
        <a:ext cx="204632" cy="128157"/>
      </dsp:txXfrm>
    </dsp:sp>
    <dsp:sp modelId="{CF674462-9E6D-4638-8E53-82FEE254220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799412" y="197869"/>
              </a:moveTo>
              <a:arcTo wR="1944744" hR="1944744" stAng="177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3028592" y="369392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35525" y="376325"/>
        <a:ext cx="204632" cy="128157"/>
      </dsp:txXfrm>
    </dsp:sp>
    <dsp:sp modelId="{408CE02C-CAFE-44A7-BC52-35A7C96779B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125802" y="399709"/>
              </a:moveTo>
              <a:arcTo wR="1944744" hR="1944744" stAng="184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3323292" y="6112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0225" y="618179"/>
        <a:ext cx="204632" cy="128157"/>
      </dsp:txXfrm>
    </dsp:sp>
    <dsp:sp modelId="{C982C973-F3E2-4D08-A214-1AC9146CC6A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388727" y="642076"/>
              </a:moveTo>
              <a:arcTo wR="1944744" hR="1944744" stAng="190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565146" y="9059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912879"/>
        <a:ext cx="204632" cy="128157"/>
      </dsp:txXfrm>
    </dsp:sp>
    <dsp:sp modelId="{001C6FC1-E0C4-42A4-8179-3AD5F83327E0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608136" y="937195"/>
              </a:moveTo>
              <a:arcTo wR="1944744" hR="1944744" stAng="197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744860" y="124216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1249099"/>
        <a:ext cx="204632" cy="128157"/>
      </dsp:txXfrm>
    </dsp:sp>
    <dsp:sp modelId="{972C5C4C-B9BC-4062-A9BD-54D85D3EA5E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70053" y="1273718"/>
              </a:moveTo>
              <a:arcTo wR="1944744" hR="1944744" stAng="203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855527" y="1606987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1613920"/>
        <a:ext cx="204632" cy="128157"/>
      </dsp:txXfrm>
    </dsp:sp>
    <dsp:sp modelId="{2B9CBE80-07DF-4C77-B766-D4DEE2DBE25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65257" y="1638710"/>
              </a:moveTo>
              <a:arcTo wR="1944744" hR="1944744" stAng="210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892895" y="19863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9828" y="1993321"/>
        <a:ext cx="204632" cy="128157"/>
      </dsp:txXfrm>
    </dsp:sp>
    <dsp:sp modelId="{9F6E8CF0-CE60-4A57-89D7-338DCECD051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88102" y="2018139"/>
              </a:moveTo>
              <a:arcTo wR="1944744" hR="1944744" stAng="1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855527" y="23657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2372721"/>
        <a:ext cx="204632" cy="128157"/>
      </dsp:txXfrm>
    </dsp:sp>
    <dsp:sp modelId="{D6A0C3B3-289E-4B07-B283-1B70FF761B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36070" y="2397420"/>
              </a:moveTo>
              <a:arcTo wR="1944744" hR="1944744" stAng="8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744860" y="273060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2737542"/>
        <a:ext cx="204632" cy="128157"/>
      </dsp:txXfrm>
    </dsp:sp>
    <dsp:sp modelId="{3E258159-1230-4786-B104-E2B55BDB3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09443" y="2761974"/>
              </a:moveTo>
              <a:arcTo wR="1944744" hR="1944744" stAng="14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565146" y="3066830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3073763"/>
        <a:ext cx="204632" cy="128157"/>
      </dsp:txXfrm>
    </dsp:sp>
    <dsp:sp modelId="{956A8D34-16B4-42F0-8AA4-B1A0A95850A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510798" y="3097785"/>
              </a:moveTo>
              <a:arcTo wR="1944744" hR="1944744" stAng="21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3323292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0225" y="3368462"/>
        <a:ext cx="204632" cy="128157"/>
      </dsp:txXfrm>
    </dsp:sp>
    <dsp:sp modelId="{951985B3-9EFC-47B3-9204-6FFF35976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243837" y="3391943"/>
              </a:moveTo>
              <a:arcTo wR="1944744" hR="1944744" stAng="28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3028592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5525" y="3610316"/>
        <a:ext cx="204632" cy="128157"/>
      </dsp:txXfrm>
    </dsp:sp>
    <dsp:sp modelId="{0A0BDD93-C417-4B29-8ED2-B69FEBAE2674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914781" y="3630287"/>
              </a:moveTo>
              <a:arcTo wR="1944744" hR="1944744" stAng="36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692372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9305" y="3790030"/>
        <a:ext cx="204632" cy="128157"/>
      </dsp:txXfrm>
    </dsp:sp>
    <dsp:sp modelId="{0114A42C-FE11-4055-903C-22B12243CAB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578271" y="3783404"/>
              </a:moveTo>
              <a:arcTo wR="1944744" hR="1944744" stAng="42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327551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4484" y="3900697"/>
        <a:ext cx="204632" cy="128157"/>
      </dsp:txXfrm>
    </dsp:sp>
    <dsp:sp modelId="{ECF43BEC-F042-4708-BC07-AB3BC7E6033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213294" y="3870856"/>
              </a:moveTo>
              <a:arcTo wR="1944744" hR="1944744" stAng="49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948150" y="3931132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5083" y="3938065"/>
        <a:ext cx="204632" cy="128157"/>
      </dsp:txXfrm>
    </dsp:sp>
    <dsp:sp modelId="{DBCA0D6A-EEB8-489B-8A6D-50E7263F3EF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33880" y="3886325"/>
              </a:moveTo>
              <a:arcTo wR="1944744" hR="1944744" stAng="55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568750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3900697"/>
        <a:ext cx="204632" cy="128157"/>
      </dsp:txXfrm>
    </dsp:sp>
    <dsp:sp modelId="{DA9E8ED1-76BA-4966-9536-5497B3AA8E6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454614" y="3826712"/>
              </a:moveTo>
              <a:arcTo wR="1944744" hR="1944744" stAng="62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203929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3790030"/>
        <a:ext cx="204632" cy="128157"/>
      </dsp:txXfrm>
    </dsp:sp>
    <dsp:sp modelId="{B87B41E7-A047-441A-B293-6D49006BFE2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090075" y="3691619"/>
              </a:moveTo>
              <a:arcTo wR="1944744" hR="1944744" stAng="69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867708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610316"/>
        <a:ext cx="204632" cy="128157"/>
      </dsp:txXfrm>
    </dsp:sp>
    <dsp:sp modelId="{10C31E91-E021-4063-9016-DCBA2868E3F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763685" y="3489778"/>
              </a:moveTo>
              <a:arcTo wR="1944744" hR="1944744" stAng="76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73009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3368462"/>
        <a:ext cx="204632" cy="128157"/>
      </dsp:txXfrm>
    </dsp:sp>
    <dsp:sp modelId="{8C72B3BF-1E9A-4FF9-9A69-95F74F989E8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00761" y="3247411"/>
              </a:moveTo>
              <a:arcTo wR="1944744" hR="1944744" stAng="82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331155" y="3066830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3073763"/>
        <a:ext cx="204632" cy="128157"/>
      </dsp:txXfrm>
    </dsp:sp>
    <dsp:sp modelId="{5CA0DA70-19B9-4F66-9422-749A9E8C28D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81351" y="2952293"/>
              </a:moveTo>
              <a:arcTo wR="1944744" hR="1944744" stAng="89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51441" y="2730609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2737542"/>
        <a:ext cx="204632" cy="128157"/>
      </dsp:txXfrm>
    </dsp:sp>
    <dsp:sp modelId="{D2718FBD-169E-4467-9720-64136FD50DEE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19434" y="2615769"/>
              </a:moveTo>
              <a:arcTo wR="1944744" hR="1944744" stAng="95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40774" y="23657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2372721"/>
        <a:ext cx="204632" cy="128157"/>
      </dsp:txXfrm>
    </dsp:sp>
    <dsp:sp modelId="{D7709E3A-230F-4761-88E1-5DA89D43B04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230" y="2250777"/>
              </a:moveTo>
              <a:arcTo wR="1944744" hR="1944744" stAng="102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406" y="19863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339" y="1993321"/>
        <a:ext cx="204632" cy="128157"/>
      </dsp:txXfrm>
    </dsp:sp>
    <dsp:sp modelId="{BF253A75-6AF6-4E4B-8227-59107A50D17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85" y="1871348"/>
              </a:moveTo>
              <a:arcTo wR="1944744" hR="1944744" stAng="109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40774" y="1606987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1613920"/>
        <a:ext cx="204632" cy="128157"/>
      </dsp:txXfrm>
    </dsp:sp>
    <dsp:sp modelId="{9CC588F1-8369-4DD5-8822-674DE426433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3418" y="1492067"/>
              </a:moveTo>
              <a:arcTo wR="1944744" hR="1944744" stAng="116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51441" y="124216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1249099"/>
        <a:ext cx="204632" cy="128157"/>
      </dsp:txXfrm>
    </dsp:sp>
    <dsp:sp modelId="{197CE3DD-F2DB-44F4-A4DF-29C4B6DADBE5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0044" y="1127514"/>
              </a:moveTo>
              <a:arcTo wR="1944744" hR="1944744" stAng="122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331155" y="9059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912879"/>
        <a:ext cx="204632" cy="128157"/>
      </dsp:txXfrm>
    </dsp:sp>
    <dsp:sp modelId="{ACF2C99D-6B7D-4B53-9FC4-93CC35D18E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8689" y="791702"/>
              </a:moveTo>
              <a:arcTo wR="1944744" hR="1944744" stAng="129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73009" y="6112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618179"/>
        <a:ext cx="204632" cy="128157"/>
      </dsp:txXfrm>
    </dsp:sp>
    <dsp:sp modelId="{37B75106-9A83-442A-ACF8-BA1922CF09A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645650" y="497544"/>
              </a:moveTo>
              <a:arcTo wR="1944744" hR="1944744" stAng="136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867708" y="369392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76325"/>
        <a:ext cx="204632" cy="128157"/>
      </dsp:txXfrm>
    </dsp:sp>
    <dsp:sp modelId="{C559B9C7-63F3-4AC0-9C63-17871FDC40D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974706" y="259200"/>
              </a:moveTo>
              <a:arcTo wR="1944744" hR="1944744" stAng="144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203929" y="18967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196611"/>
        <a:ext cx="204632" cy="128157"/>
      </dsp:txXfrm>
    </dsp:sp>
    <dsp:sp modelId="{894265B8-5070-41CA-8D87-3B5E2281BE1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11216" y="106083"/>
              </a:moveTo>
              <a:arcTo wR="1944744" hR="1944744" stAng="150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568750" y="79011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85944"/>
        <a:ext cx="204632" cy="128157"/>
      </dsp:txXfrm>
    </dsp:sp>
    <dsp:sp modelId="{63D636B4-591B-4B0E-B33B-6C2509F7A66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676193" y="18631"/>
              </a:moveTo>
              <a:arcTo wR="1944744" hR="1944744" stAng="157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5429"/>
            <a:ext cx="15544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43533"/>
            <a:ext cx="13716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32883"/>
            <a:ext cx="394335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32883"/>
            <a:ext cx="11601450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963549"/>
            <a:ext cx="1577340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7955072"/>
            <a:ext cx="1577340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32886"/>
            <a:ext cx="157734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14016"/>
            <a:ext cx="773668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342130"/>
            <a:ext cx="7736680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14016"/>
            <a:ext cx="777478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342130"/>
            <a:ext cx="777478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11539"/>
            <a:ext cx="925830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11539"/>
            <a:ext cx="925830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32886"/>
            <a:ext cx="157734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64417"/>
            <a:ext cx="157734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613-05A5-407B-A777-64C7CDC39CBE}" type="datetimeFigureOut">
              <a:rPr lang="en-US" smtClean="0"/>
              <a:t>2017/09/01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017676"/>
            <a:ext cx="6172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V="1">
            <a:off x="2431448" y="2612192"/>
            <a:ext cx="3200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431448" y="1665715"/>
            <a:ext cx="0" cy="1828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533310" y="6717030"/>
            <a:ext cx="12254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فرکانس میکروکنترلر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F_CPU				</a:t>
            </a:r>
            <a:r>
              <a:rPr lang="en-US" sz="1100" dirty="0" smtClean="0">
                <a:latin typeface="Consolas" panose="020B0609020204030204" pitchFamily="49" charset="0"/>
              </a:rPr>
              <a:t>(8000000)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تعداد باود در هر ثانیه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BAUD_RATE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1225)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بالا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HIGH_FREQ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7350)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پایین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LOW_FREQ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4900)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RX_BUF_SIZE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32)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TIMER_CLOCK_SELECT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(3)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تایمر 2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MICROS_PER_TIMER_COUNT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32/(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F_CPU/1000000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= 32r / (8000000r/s 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32r / 8r/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4µs/r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باود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BIT_PERIOD        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/BAUD_RATE</a:t>
            </a:r>
            <a:r>
              <a:rPr lang="en-US" sz="1100" dirty="0">
                <a:latin typeface="Consolas" panose="020B0609020204030204" pitchFamily="49" charset="0"/>
              </a:rPr>
              <a:t>) = </a:t>
            </a:r>
            <a:r>
              <a:rPr lang="en-US" sz="1100" dirty="0" smtClean="0">
                <a:latin typeface="Consolas" panose="020B0609020204030204" pitchFamily="49" charset="0"/>
              </a:rPr>
              <a:t>1000000µ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1225b/s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816µs/b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بالا برحسب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HIGH_FREQ_MICROS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HIGH_FREQ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latin typeface="Consolas" panose="020B0609020204030204" pitchFamily="49" charset="0"/>
              </a:rPr>
              <a:t>µ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7350r/s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136µs/r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پایین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LOW_FREQ_MICROS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LOW_FREQ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= 1000000</a:t>
            </a:r>
            <a:r>
              <a:rPr lang="en-US" sz="1100" dirty="0">
                <a:latin typeface="Consolas" panose="020B0609020204030204" pitchFamily="49" charset="0"/>
              </a:rPr>
              <a:t>µs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4900r/s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204µs/r</a:t>
            </a: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بالا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HIGH_FREQ_CNT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136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پایین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LOW_FREQ_CNT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204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دوری که تایمر 2 در هر باود میزند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TCNT_BIT_PERIOD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100" dirty="0" smtClean="0">
                <a:latin typeface="Consolas" panose="020B0609020204030204" pitchFamily="49" charset="0"/>
              </a:rPr>
              <a:t>816µs/b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4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µs/r 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204r/b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بالا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= 136µs/r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/ 4µs/r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34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پایین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TCNT_LOW_FREQ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smtClean="0">
                <a:latin typeface="Consolas" panose="020B0609020204030204" pitchFamily="49" charset="0"/>
              </a:rPr>
              <a:t>204µs/r </a:t>
            </a:r>
            <a:r>
              <a:rPr lang="en-US" sz="1100" dirty="0">
                <a:latin typeface="Consolas" panose="020B0609020204030204" pitchFamily="49" charset="0"/>
              </a:rPr>
              <a:t>/ 4µs/r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51</a:t>
            </a: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TCNT_HIGH_TH_L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0.90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34 * 0.90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TCNT_HIGH_TH_H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1.15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34 * 1.15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39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TCNT_LOW_TH_L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0.85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51 * 0.85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43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TCNT_LOW_TH_H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1.10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51 * 1.10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56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3345847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2602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1746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431447" y="3494515"/>
            <a:ext cx="9144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72081" y="3523421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816µs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2431446" y="2154995"/>
            <a:ext cx="914400" cy="914397"/>
            <a:chOff x="1045992" y="1354893"/>
            <a:chExt cx="914400" cy="914397"/>
          </a:xfrm>
        </p:grpSpPr>
        <p:grpSp>
          <p:nvGrpSpPr>
            <p:cNvPr id="169" name="Group 168"/>
            <p:cNvGrpSpPr/>
            <p:nvPr/>
          </p:nvGrpSpPr>
          <p:grpSpPr>
            <a:xfrm>
              <a:off x="1045992" y="1354893"/>
              <a:ext cx="152401" cy="914397"/>
              <a:chOff x="2872740" y="3415665"/>
              <a:chExt cx="914400" cy="91439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198392" y="1354893"/>
              <a:ext cx="152401" cy="914397"/>
              <a:chOff x="2872740" y="3415665"/>
              <a:chExt cx="914400" cy="91439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350792" y="1354893"/>
              <a:ext cx="152401" cy="914397"/>
              <a:chOff x="2872740" y="3415665"/>
              <a:chExt cx="914400" cy="91439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03192" y="1354893"/>
              <a:ext cx="152401" cy="914397"/>
              <a:chOff x="2872740" y="3415665"/>
              <a:chExt cx="914400" cy="914397"/>
            </a:xfrm>
          </p:grpSpPr>
          <p:sp>
            <p:nvSpPr>
              <p:cNvPr id="179" name="Freeform 1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655591" y="1354893"/>
              <a:ext cx="152401" cy="914397"/>
              <a:chOff x="2872740" y="3415665"/>
              <a:chExt cx="914400" cy="914397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807991" y="1354893"/>
              <a:ext cx="152401" cy="914397"/>
              <a:chOff x="2872740" y="3415665"/>
              <a:chExt cx="914400" cy="914397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8" name="Straight Connector 187"/>
          <p:cNvCxnSpPr/>
          <p:nvPr/>
        </p:nvCxnSpPr>
        <p:spPr>
          <a:xfrm flipH="1">
            <a:off x="2583846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2431446" y="3221392"/>
            <a:ext cx="152402" cy="26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441532" y="3229677"/>
            <a:ext cx="26465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136µs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2583846" y="3429730"/>
            <a:ext cx="2949464" cy="4757751"/>
            <a:chOff x="1110852" y="2547515"/>
            <a:chExt cx="3037004" cy="243068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1121151" y="4976548"/>
              <a:ext cx="3026705" cy="16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110852" y="2547515"/>
              <a:ext cx="10299" cy="24290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2850549" y="3723474"/>
            <a:ext cx="2682763" cy="4293792"/>
            <a:chOff x="1465093" y="2923374"/>
            <a:chExt cx="2682763" cy="1883664"/>
          </a:xfrm>
        </p:grpSpPr>
        <p:cxnSp>
          <p:nvCxnSpPr>
            <p:cNvPr id="163" name="Straight Arrow Connector 16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465093" y="2923374"/>
              <a:ext cx="0" cy="18836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3345846" y="2154995"/>
            <a:ext cx="914400" cy="914397"/>
            <a:chOff x="2806474" y="2939970"/>
            <a:chExt cx="609601" cy="914397"/>
          </a:xfrm>
        </p:grpSpPr>
        <p:grpSp>
          <p:nvGrpSpPr>
            <p:cNvPr id="226" name="Group 225"/>
            <p:cNvGrpSpPr/>
            <p:nvPr/>
          </p:nvGrpSpPr>
          <p:grpSpPr>
            <a:xfrm>
              <a:off x="2806474" y="2939970"/>
              <a:ext cx="152401" cy="914397"/>
              <a:chOff x="2872740" y="3415665"/>
              <a:chExt cx="914400" cy="914397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2958874" y="2939970"/>
              <a:ext cx="152401" cy="914397"/>
              <a:chOff x="2872740" y="3415665"/>
              <a:chExt cx="914400" cy="914397"/>
            </a:xfrm>
          </p:grpSpPr>
          <p:sp>
            <p:nvSpPr>
              <p:cNvPr id="240" name="Freeform 2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3111274" y="2939970"/>
              <a:ext cx="152401" cy="914397"/>
              <a:chOff x="2872740" y="3415665"/>
              <a:chExt cx="914400" cy="914397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3263674" y="2939970"/>
              <a:ext cx="152401" cy="914397"/>
              <a:chOff x="2872740" y="3415665"/>
              <a:chExt cx="914400" cy="914397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5" name="Straight Connector 244"/>
          <p:cNvCxnSpPr/>
          <p:nvPr/>
        </p:nvCxnSpPr>
        <p:spPr>
          <a:xfrm flipH="1">
            <a:off x="3572708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345845" y="3224071"/>
            <a:ext cx="22686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345843" y="3232357"/>
            <a:ext cx="248466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204µs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3460147" y="3432410"/>
            <a:ext cx="2073164" cy="4929396"/>
            <a:chOff x="1465093" y="2923374"/>
            <a:chExt cx="2682763" cy="1884363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465093" y="2923374"/>
              <a:ext cx="0" cy="18843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Left Brace 252"/>
          <p:cNvSpPr/>
          <p:nvPr/>
        </p:nvSpPr>
        <p:spPr>
          <a:xfrm rot="16200000">
            <a:off x="2821567" y="2666141"/>
            <a:ext cx="133187" cy="913428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3117248" y="3206116"/>
            <a:ext cx="2416065" cy="5319601"/>
            <a:chOff x="1465093" y="2923374"/>
            <a:chExt cx="2682763" cy="1883159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Left Brace 256"/>
          <p:cNvSpPr/>
          <p:nvPr/>
        </p:nvSpPr>
        <p:spPr>
          <a:xfrm rot="16200000">
            <a:off x="3735966" y="2667197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3848621" y="3206116"/>
            <a:ext cx="1684691" cy="5488997"/>
            <a:chOff x="1465093" y="2923373"/>
            <a:chExt cx="2682763" cy="1882833"/>
          </a:xfrm>
        </p:grpSpPr>
        <p:cxnSp>
          <p:nvCxnSpPr>
            <p:cNvPr id="259" name="Straight Arrow Connector 25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88199"/>
              </p:ext>
            </p:extLst>
          </p:nvPr>
        </p:nvGraphicFramePr>
        <p:xfrm>
          <a:off x="11929259" y="5514856"/>
          <a:ext cx="2743200" cy="1662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CS22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CS21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CS20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Description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No</a:t>
                      </a:r>
                      <a:r>
                        <a:rPr lang="en-US" sz="700" baseline="0" dirty="0" smtClean="0"/>
                        <a:t> clock source (Timer/Counter stopped)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01005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35279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clk/8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859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clk/32</a:t>
                      </a:r>
                      <a:r>
                        <a:rPr lang="en-US" sz="700" baseline="0" dirty="0" smtClean="0"/>
                        <a:t> = 8000000 / 32 = 250000r/s</a:t>
                      </a:r>
                      <a:endParaRPr lang="en-US" sz="700" dirty="0" smtClean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015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clk/64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39671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clk/128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1430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clk/256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11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clk/1024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5540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48276"/>
              </p:ext>
            </p:extLst>
          </p:nvPr>
        </p:nvGraphicFramePr>
        <p:xfrm>
          <a:off x="8478435" y="477612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TCCR2B</a:t>
                      </a:r>
                      <a:r>
                        <a:rPr lang="en-US" sz="900" baseline="0" dirty="0" smtClean="0"/>
                        <a:t> – Timer/Counter Control Register B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FOC2A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FOC2B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WGM22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CS22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CS21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CS20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sp>
        <p:nvSpPr>
          <p:cNvPr id="266" name="TextBox 265"/>
          <p:cNvSpPr txBox="1"/>
          <p:nvPr/>
        </p:nvSpPr>
        <p:spPr>
          <a:xfrm>
            <a:off x="2431444" y="1749901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High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45842" y="1748005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Low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259273" y="2154983"/>
            <a:ext cx="914400" cy="914403"/>
            <a:chOff x="3178619" y="1606343"/>
            <a:chExt cx="1828800" cy="914403"/>
          </a:xfrm>
        </p:grpSpPr>
        <p:grpSp>
          <p:nvGrpSpPr>
            <p:cNvPr id="269" name="Group 268"/>
            <p:cNvGrpSpPr/>
            <p:nvPr/>
          </p:nvGrpSpPr>
          <p:grpSpPr>
            <a:xfrm>
              <a:off x="3178619" y="1606349"/>
              <a:ext cx="91440" cy="914397"/>
              <a:chOff x="2872740" y="3415665"/>
              <a:chExt cx="914400" cy="914397"/>
            </a:xfrm>
          </p:grpSpPr>
          <p:sp>
            <p:nvSpPr>
              <p:cNvPr id="279" name="Freeform 2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270059" y="1606349"/>
              <a:ext cx="91440" cy="914397"/>
              <a:chOff x="2872740" y="3415665"/>
              <a:chExt cx="914400" cy="914397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3361499" y="1606349"/>
              <a:ext cx="91440" cy="914397"/>
              <a:chOff x="2872740" y="3415665"/>
              <a:chExt cx="914400" cy="914397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 27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3452939" y="1606349"/>
              <a:ext cx="91440" cy="914397"/>
              <a:chOff x="2872740" y="3415665"/>
              <a:chExt cx="914400" cy="914397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544379" y="1606349"/>
              <a:ext cx="91440" cy="914397"/>
              <a:chOff x="2872740" y="3415665"/>
              <a:chExt cx="914400" cy="914397"/>
            </a:xfrm>
          </p:grpSpPr>
          <p:sp>
            <p:nvSpPr>
              <p:cNvPr id="282" name="Freeform 2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 2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3635819" y="1606349"/>
              <a:ext cx="91440" cy="914397"/>
              <a:chOff x="2872740" y="3415665"/>
              <a:chExt cx="914400" cy="914397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27259" y="1606349"/>
              <a:ext cx="91440" cy="914397"/>
              <a:chOff x="2872740" y="3415665"/>
              <a:chExt cx="914400" cy="914397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3818699" y="1606349"/>
              <a:ext cx="91440" cy="914397"/>
              <a:chOff x="2872740" y="3415665"/>
              <a:chExt cx="914400" cy="914397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 29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910139" y="1606349"/>
              <a:ext cx="91440" cy="914397"/>
              <a:chOff x="2872740" y="3415665"/>
              <a:chExt cx="914400" cy="914397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4001579" y="1606349"/>
              <a:ext cx="91440" cy="914397"/>
              <a:chOff x="2872740" y="3415665"/>
              <a:chExt cx="914400" cy="914397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4093019" y="1606349"/>
              <a:ext cx="91440" cy="914397"/>
              <a:chOff x="2872740" y="3415665"/>
              <a:chExt cx="914400" cy="914397"/>
            </a:xfrm>
          </p:grpSpPr>
          <p:sp>
            <p:nvSpPr>
              <p:cNvPr id="312" name="Freeform 31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 31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184459" y="1606349"/>
              <a:ext cx="91440" cy="914397"/>
              <a:chOff x="2872740" y="3415665"/>
              <a:chExt cx="914400" cy="914397"/>
            </a:xfrm>
          </p:grpSpPr>
          <p:sp>
            <p:nvSpPr>
              <p:cNvPr id="315" name="Freeform 31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 31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4275899" y="1606347"/>
              <a:ext cx="91440" cy="914397"/>
              <a:chOff x="2872740" y="3415665"/>
              <a:chExt cx="914400" cy="914397"/>
            </a:xfrm>
          </p:grpSpPr>
          <p:sp>
            <p:nvSpPr>
              <p:cNvPr id="318" name="Freeform 31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9" name="Freeform 31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4367339" y="1606347"/>
              <a:ext cx="91440" cy="914397"/>
              <a:chOff x="2872740" y="3415665"/>
              <a:chExt cx="914400" cy="914397"/>
            </a:xfrm>
          </p:grpSpPr>
          <p:sp>
            <p:nvSpPr>
              <p:cNvPr id="321" name="Freeform 32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 32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458779" y="1606347"/>
              <a:ext cx="91440" cy="914397"/>
              <a:chOff x="2872740" y="3415665"/>
              <a:chExt cx="914400" cy="914397"/>
            </a:xfrm>
          </p:grpSpPr>
          <p:sp>
            <p:nvSpPr>
              <p:cNvPr id="324" name="Freeform 32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 32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50219" y="1606345"/>
              <a:ext cx="91440" cy="914397"/>
              <a:chOff x="2872740" y="3415665"/>
              <a:chExt cx="914400" cy="914397"/>
            </a:xfrm>
          </p:grpSpPr>
          <p:sp>
            <p:nvSpPr>
              <p:cNvPr id="328" name="Freeform 32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641659" y="1606345"/>
              <a:ext cx="91440" cy="914397"/>
              <a:chOff x="2872740" y="3415665"/>
              <a:chExt cx="914400" cy="914397"/>
            </a:xfrm>
          </p:grpSpPr>
          <p:sp>
            <p:nvSpPr>
              <p:cNvPr id="331" name="Freeform 33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 33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4733099" y="1606343"/>
              <a:ext cx="91440" cy="914397"/>
              <a:chOff x="2872740" y="3415665"/>
              <a:chExt cx="914400" cy="914397"/>
            </a:xfrm>
          </p:grpSpPr>
          <p:sp>
            <p:nvSpPr>
              <p:cNvPr id="334" name="Freeform 33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4824539" y="1606343"/>
              <a:ext cx="91440" cy="914397"/>
              <a:chOff x="2872740" y="3415665"/>
              <a:chExt cx="914400" cy="914397"/>
            </a:xfrm>
          </p:grpSpPr>
          <p:sp>
            <p:nvSpPr>
              <p:cNvPr id="337" name="Freeform 33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 33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4915979" y="1606343"/>
              <a:ext cx="91440" cy="914397"/>
              <a:chOff x="2872740" y="3415665"/>
              <a:chExt cx="914400" cy="914397"/>
            </a:xfrm>
          </p:grpSpPr>
          <p:sp>
            <p:nvSpPr>
              <p:cNvPr id="340" name="Freeform 3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 3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6" name="Left Brace 465"/>
          <p:cNvSpPr/>
          <p:nvPr/>
        </p:nvSpPr>
        <p:spPr>
          <a:xfrm rot="16200000">
            <a:off x="4650365" y="2667311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7" name="Group 466"/>
          <p:cNvGrpSpPr/>
          <p:nvPr/>
        </p:nvGrpSpPr>
        <p:grpSpPr>
          <a:xfrm>
            <a:off x="4763021" y="3206231"/>
            <a:ext cx="765955" cy="5663450"/>
            <a:chOff x="1465093" y="2923373"/>
            <a:chExt cx="2682763" cy="1882833"/>
          </a:xfrm>
        </p:grpSpPr>
        <p:cxnSp>
          <p:nvCxnSpPr>
            <p:cNvPr id="468" name="Straight Arrow Connector 467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400" y="703400"/>
            <a:ext cx="9144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Analog comparator interrupt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ISR(ANALOG_COMP_vect)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::activeObject-&gt;demodulate();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  <a:p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::demodulate(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 = TCNT2;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diff;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t - _lastTCNT;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 4)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lastTCNT = t;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TCNT_LOW_TH_H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lastDiff = diff;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(_lastDiff &gt;=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TCNT_LOW_TH_L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+= _lastDiff;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Start bit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(_lowCount &gt;=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0.5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 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START_BIT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OCR2A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t +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- _lowCount;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TIFR2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|= _BV(OCF2A);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TIMSK2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|= _BV(OCIE2A);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(_lastDiff &lt;=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TCNT_HIGH_TH_H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+= _lastDiff;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89" name="Table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3626"/>
              </p:ext>
            </p:extLst>
          </p:nvPr>
        </p:nvGraphicFramePr>
        <p:xfrm>
          <a:off x="8657577" y="6982162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TCNT2 – Timer/Counter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TCNT2[7:0]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61354"/>
              </p:ext>
            </p:extLst>
          </p:nvPr>
        </p:nvGraphicFramePr>
        <p:xfrm>
          <a:off x="8657577" y="8037900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OCR2A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OCR2A[7:0]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0985"/>
              </p:ext>
            </p:extLst>
          </p:nvPr>
        </p:nvGraphicFramePr>
        <p:xfrm>
          <a:off x="8657577" y="909363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TIFR2</a:t>
                      </a:r>
                      <a:r>
                        <a:rPr lang="en-US" sz="900" baseline="0" dirty="0" smtClean="0"/>
                        <a:t> – Timer/Counter2 Interrupt Flag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4" name="Table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5323"/>
              </p:ext>
            </p:extLst>
          </p:nvPr>
        </p:nvGraphicFramePr>
        <p:xfrm>
          <a:off x="8657577" y="1015298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TIMSK2 – Timer/Counter2 Interrupt Mask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411" name="Group 410"/>
          <p:cNvGrpSpPr/>
          <p:nvPr/>
        </p:nvGrpSpPr>
        <p:grpSpPr>
          <a:xfrm>
            <a:off x="9000836" y="703400"/>
            <a:ext cx="4580045" cy="3657600"/>
            <a:chOff x="9178169" y="1670693"/>
            <a:chExt cx="4580045" cy="3657600"/>
          </a:xfrm>
        </p:grpSpPr>
        <p:cxnSp>
          <p:nvCxnSpPr>
            <p:cNvPr id="326" name="Straight Arrow Connector 325"/>
            <p:cNvCxnSpPr/>
            <p:nvPr/>
          </p:nvCxnSpPr>
          <p:spPr>
            <a:xfrm flipV="1">
              <a:off x="9186222" y="3563647"/>
              <a:ext cx="45719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9186222" y="1670693"/>
              <a:ext cx="0" cy="365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2843042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11017523" y="2649253"/>
              <a:ext cx="1828797" cy="1828794"/>
              <a:chOff x="1045992" y="1354893"/>
              <a:chExt cx="914400" cy="914397"/>
            </a:xfrm>
          </p:grpSpPr>
          <p:grpSp>
            <p:nvGrpSpPr>
              <p:cNvPr id="330" name="Group 32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 3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reeform 3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8" name="Group 347"/>
            <p:cNvGrpSpPr/>
            <p:nvPr/>
          </p:nvGrpSpPr>
          <p:grpSpPr>
            <a:xfrm>
              <a:off x="9190160" y="2649253"/>
              <a:ext cx="1828797" cy="1828794"/>
              <a:chOff x="2806474" y="2939970"/>
              <a:chExt cx="609601" cy="914397"/>
            </a:xfrm>
          </p:grpSpPr>
          <p:grpSp>
            <p:nvGrpSpPr>
              <p:cNvPr id="349" name="Group 348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3" name="Freeform 352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353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1" name="TextBox 360"/>
            <p:cNvSpPr txBox="1"/>
            <p:nvPr/>
          </p:nvSpPr>
          <p:spPr>
            <a:xfrm>
              <a:off x="11017519" y="1839065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9190152" y="1835273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9178169" y="3900926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44788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990430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1118639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1149163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1186391" y="4695408"/>
              <a:ext cx="27432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1186391" y="4983687"/>
              <a:ext cx="356616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9449785" y="4695408"/>
              <a:ext cx="384048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9449515" y="4983687"/>
              <a:ext cx="5029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>
              <a:spLocks/>
            </p:cNvSpPr>
            <p:nvPr/>
          </p:nvSpPr>
          <p:spPr>
            <a:xfrm>
              <a:off x="11496073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34 * 0.90 = </a:t>
              </a:r>
              <a:r>
                <a:rPr lang="en-US" sz="8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30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TextBox 384"/>
            <p:cNvSpPr txBox="1">
              <a:spLocks/>
            </p:cNvSpPr>
            <p:nvPr/>
          </p:nvSpPr>
          <p:spPr>
            <a:xfrm>
              <a:off x="11493052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34 * 1.15 = </a:t>
              </a:r>
              <a:r>
                <a:rPr lang="en-US" sz="8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39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TextBox 385"/>
            <p:cNvSpPr txBox="1">
              <a:spLocks/>
            </p:cNvSpPr>
            <p:nvPr/>
          </p:nvSpPr>
          <p:spPr>
            <a:xfrm>
              <a:off x="9912092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pPr lvl="0"/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51 * 0.85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43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TextBox 386"/>
            <p:cNvSpPr txBox="1">
              <a:spLocks/>
            </p:cNvSpPr>
            <p:nvPr/>
          </p:nvSpPr>
          <p:spPr>
            <a:xfrm>
              <a:off x="9909071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pPr lvl="0"/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51 * 1.10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56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93" name="Straight Connector 392"/>
            <p:cNvCxnSpPr/>
            <p:nvPr/>
          </p:nvCxnSpPr>
          <p:spPr>
            <a:xfrm>
              <a:off x="11016030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/>
          <p:cNvGrpSpPr/>
          <p:nvPr/>
        </p:nvGrpSpPr>
        <p:grpSpPr>
          <a:xfrm rot="16200000" flipH="1">
            <a:off x="6266962" y="508255"/>
            <a:ext cx="727109" cy="6289174"/>
            <a:chOff x="1465093" y="2923373"/>
            <a:chExt cx="2682763" cy="1882833"/>
          </a:xfrm>
        </p:grpSpPr>
        <p:cxnSp>
          <p:nvCxnSpPr>
            <p:cNvPr id="396" name="Straight Arrow Connector 395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 rot="5400000" flipH="1" flipV="1">
            <a:off x="6627652" y="960487"/>
            <a:ext cx="251862" cy="5787118"/>
            <a:chOff x="1465093" y="2923373"/>
            <a:chExt cx="2682763" cy="1882833"/>
          </a:xfrm>
        </p:grpSpPr>
        <p:cxnSp>
          <p:nvCxnSpPr>
            <p:cNvPr id="399" name="Straight Arrow Connector 39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/>
          <p:cNvGrpSpPr/>
          <p:nvPr/>
        </p:nvGrpSpPr>
        <p:grpSpPr>
          <a:xfrm rot="5400000" flipH="1" flipV="1">
            <a:off x="6668482" y="1610589"/>
            <a:ext cx="2291394" cy="7103001"/>
            <a:chOff x="1465093" y="2923373"/>
            <a:chExt cx="2682763" cy="1882833"/>
          </a:xfrm>
        </p:grpSpPr>
        <p:cxnSp>
          <p:nvCxnSpPr>
            <p:cNvPr id="402" name="Straight Arrow Connector 401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6388" y="794440"/>
            <a:ext cx="9144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Timer 2 compare match interrupt A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ISR(TIMER2_COMPA_vect)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OCR2A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(uint8_t)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a-IR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::activeObject-&gt;recv();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a-IR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::recv(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Bit logic determination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(_highCount &gt; _lowCount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high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0x80;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a-IR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= 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high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0x00;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Start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START_BIT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(!high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goto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end_recv;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Data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&lt;=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DATA_BIT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&gt;&gt;= 1;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|= high;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Stop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STOP_BIT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(high)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Stored in the receive buffer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new_tail = (_recvBufferTail + 1) &amp; 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SOFT_MODEM_RX_BUF_SIZE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(new_tail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!= _recvBufferHead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recvBuffer[_recvBufferTail] = _recvBits;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recvBufferTail = new_tail;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;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Overrun error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;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Fleming error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goto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end_recv;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 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TIMSK2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&amp;= ~_BV(OCIE2A);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6118" y="1122431"/>
            <a:ext cx="10058401" cy="1860877"/>
            <a:chOff x="1127940" y="615128"/>
            <a:chExt cx="10058401" cy="186087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27941" y="1561605"/>
              <a:ext cx="10058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127941" y="615128"/>
              <a:ext cx="0" cy="182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0423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9567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7944" y="1104410"/>
              <a:ext cx="914400" cy="914397"/>
              <a:chOff x="2806474" y="2939970"/>
              <a:chExt cx="609601" cy="914397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2" name="Freeform 1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6" name="Freeform 1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27940" y="69742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Start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423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8" name="Freeform 1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4" name="Freeform 1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0" name="Freeform 16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flipH="1">
              <a:off x="38711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9567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2" name="Freeform 1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4785544" y="647200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871143" y="1104401"/>
              <a:ext cx="914400" cy="914397"/>
              <a:chOff x="1045992" y="1354893"/>
              <a:chExt cx="914400" cy="91439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0" name="Freeform 1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8" name="Freeform 1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6" name="Freeform 1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 flipH="1">
              <a:off x="5699942" y="64719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785542" y="1104401"/>
              <a:ext cx="914400" cy="914397"/>
              <a:chOff x="2806474" y="2939970"/>
              <a:chExt cx="609601" cy="91439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4" name="Freeform 12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2" name="Freeform 12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H="1">
              <a:off x="6614342" y="647198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699941" y="1104399"/>
              <a:ext cx="914400" cy="914397"/>
              <a:chOff x="1045992" y="1354893"/>
              <a:chExt cx="914400" cy="914397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0" name="Freeform 10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7528742" y="647193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614341" y="1104394"/>
              <a:ext cx="914400" cy="914397"/>
              <a:chOff x="1045992" y="1354893"/>
              <a:chExt cx="914400" cy="91439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6" name="Freeform 9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4" name="Freeform 9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2" name="Freeform 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flipH="1">
              <a:off x="8443140" y="647189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528740" y="1104394"/>
              <a:ext cx="914400" cy="914397"/>
              <a:chOff x="2806474" y="2939970"/>
              <a:chExt cx="609601" cy="91439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8" name="Freeform 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4" name="Freeform 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/>
            <p:cNvCxnSpPr/>
            <p:nvPr/>
          </p:nvCxnSpPr>
          <p:spPr>
            <a:xfrm flipH="1">
              <a:off x="9358804" y="647187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444404" y="1104392"/>
              <a:ext cx="914400" cy="914397"/>
              <a:chOff x="2806474" y="2939970"/>
              <a:chExt cx="609601" cy="91439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7" name="Straight Connector 26"/>
            <p:cNvCxnSpPr/>
            <p:nvPr/>
          </p:nvCxnSpPr>
          <p:spPr>
            <a:xfrm flipH="1">
              <a:off x="10271312" y="64124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356911" y="1098451"/>
              <a:ext cx="914400" cy="914397"/>
              <a:chOff x="1045992" y="1354893"/>
              <a:chExt cx="914400" cy="91439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8" name="Freeform 4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2040447" y="7059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54845" y="7040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67345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1743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8052" y="705976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45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24312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8710" y="7002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5564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Stop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88102"/>
              </p:ext>
            </p:extLst>
          </p:nvPr>
        </p:nvGraphicFramePr>
        <p:xfrm>
          <a:off x="8624877" y="9724047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OCR2A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OCR2A[7:0]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272" name="Group 271"/>
          <p:cNvGrpSpPr/>
          <p:nvPr/>
        </p:nvGrpSpPr>
        <p:grpSpPr>
          <a:xfrm>
            <a:off x="8617879" y="4061721"/>
            <a:ext cx="6370611" cy="4114800"/>
            <a:chOff x="8652672" y="2663378"/>
            <a:chExt cx="6370611" cy="4114800"/>
          </a:xfrm>
        </p:grpSpPr>
        <p:graphicFrame>
          <p:nvGraphicFramePr>
            <p:cNvPr id="195" name="Diagram 194"/>
            <p:cNvGraphicFramePr/>
            <p:nvPr>
              <p:extLst>
                <p:ext uri="{D42A27DB-BD31-4B8C-83A1-F6EECF244321}">
                  <p14:modId xmlns:p14="http://schemas.microsoft.com/office/powerpoint/2010/main" val="3215592677"/>
                </p:ext>
              </p:extLst>
            </p:nvPr>
          </p:nvGraphicFramePr>
          <p:xfrm>
            <a:off x="9759461" y="2891978"/>
            <a:ext cx="36576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97" name="Diagram 196"/>
            <p:cNvGraphicFramePr/>
            <p:nvPr>
              <p:extLst>
                <p:ext uri="{D42A27DB-BD31-4B8C-83A1-F6EECF244321}">
                  <p14:modId xmlns:p14="http://schemas.microsoft.com/office/powerpoint/2010/main" val="3832883796"/>
                </p:ext>
              </p:extLst>
            </p:nvPr>
          </p:nvGraphicFramePr>
          <p:xfrm>
            <a:off x="9530861" y="2663378"/>
            <a:ext cx="4114800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69" name="Right Arrow 268"/>
            <p:cNvSpPr/>
            <p:nvPr/>
          </p:nvSpPr>
          <p:spPr>
            <a:xfrm flipH="1">
              <a:off x="13651683" y="4537898"/>
              <a:ext cx="1371600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9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recvBufferTail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0" name="Right Arrow 269"/>
            <p:cNvSpPr/>
            <p:nvPr/>
          </p:nvSpPr>
          <p:spPr>
            <a:xfrm rot="19158958">
              <a:off x="8652672" y="6139367"/>
              <a:ext cx="1367802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_recvBufferHead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8019" y="1514276"/>
            <a:ext cx="2428870" cy="230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generate($(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06889" y="747443"/>
            <a:ext cx="3051313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$(name)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 flipV="1">
            <a:off x="1778766" y="1212582"/>
            <a:ext cx="133187" cy="548560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V="1">
            <a:off x="1982875" y="1070607"/>
            <a:ext cx="724014" cy="348045"/>
            <a:chOff x="1465093" y="2923374"/>
            <a:chExt cx="2682763" cy="188315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982875" y="2274481"/>
            <a:ext cx="9666515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generate(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console.log(utf8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29400;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baud = 1225;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7350;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4900;</a:t>
            </a: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spb = sampleRate / baud;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24 samples per bit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40 / 1000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49 bits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postCarrierBits = Math.ceil(sampleRate * 5 / 1000 / spb);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6.125 bits =&gt; 7 bits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size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+ 10 * utf8.length) *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"RIFF"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chr32(size + 36)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"WAVE"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chr32(16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0x00010001,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0x00080001)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chr32(size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function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samples)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samples;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v = 128 + 127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((2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data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chr8(v);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utf8)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(utf8[x] &lt;&lt; 1) | 0x200;</a:t>
            </a:r>
          </a:p>
          <a:p>
            <a:r>
              <a:rPr lang="nn-NO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 , c &gt;&gt;&gt;= 1)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((c &amp; 1) ?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(size + 44 !=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alert(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"wrong size: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size + 44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!=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escape(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btoa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(data));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audio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Audio(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audio.play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jmp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).disabled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1726109" y="988194"/>
            <a:ext cx="133187" cy="1560115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5600" y="1834845"/>
            <a:ext cx="187276" cy="3394881"/>
            <a:chOff x="1465093" y="2923374"/>
            <a:chExt cx="2682763" cy="1883159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2061186" y="872471"/>
            <a:ext cx="5138862" cy="4385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[];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str.charCodeAt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&lt;= 0x7f)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(c &lt;= 0x7ff)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utf8.push(0xc0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6));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(c &lt;= 0xffff)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utf8.push(0xe0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12));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((c &gt;&gt;&gt; 6) &amp; 0x3f));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 = 4;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&gt;&gt;&gt; (6 * j))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(((0xff00 &gt;&gt;&gt; j) &amp; 0xff) | (c &gt;&gt;&gt; (6 * --j)));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(j--)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utf8[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++] = 0x80 | ((c &gt;&gt;&gt; (6 * j)) &amp; 0x3f);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505283" y="2579399"/>
            <a:ext cx="133187" cy="681992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574490" y="2986988"/>
            <a:ext cx="8486696" cy="9144"/>
            <a:chOff x="1465093" y="2923374"/>
            <a:chExt cx="2682763" cy="1883159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976567" y="8392595"/>
            <a:ext cx="15953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71067"/>
              </p:ext>
            </p:extLst>
          </p:nvPr>
        </p:nvGraphicFramePr>
        <p:xfrm>
          <a:off x="13225805" y="7051475"/>
          <a:ext cx="20519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51">
                  <a:extLst>
                    <a:ext uri="{9D8B030D-6E8A-4147-A177-3AD203B41FA5}">
                      <a16:colId xmlns:a16="http://schemas.microsoft.com/office/drawing/2014/main" val="3570610958"/>
                    </a:ext>
                  </a:extLst>
                </a:gridCol>
                <a:gridCol w="1025951">
                  <a:extLst>
                    <a:ext uri="{9D8B030D-6E8A-4147-A177-3AD203B41FA5}">
                      <a16:colId xmlns:a16="http://schemas.microsoft.com/office/drawing/2014/main" val="1995784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86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45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4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8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7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2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0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71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4950</TotalTime>
  <Words>344</Words>
  <Application>Microsoft Office PowerPoint</Application>
  <PresentationFormat>Custom</PresentationFormat>
  <Paragraphs>453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Karimi</dc:creator>
  <cp:lastModifiedBy>Hasan Karimi</cp:lastModifiedBy>
  <cp:revision>67</cp:revision>
  <dcterms:created xsi:type="dcterms:W3CDTF">2017-06-24T21:29:35Z</dcterms:created>
  <dcterms:modified xsi:type="dcterms:W3CDTF">2017-09-01T05:09:36Z</dcterms:modified>
</cp:coreProperties>
</file>