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0" r:id="rId3"/>
    <p:sldMasterId id="2147483703" r:id="rId4"/>
  </p:sldMasterIdLst>
  <p:notesMasterIdLst>
    <p:notesMasterId r:id="rId18"/>
  </p:notesMasterIdLst>
  <p:sldIdLst>
    <p:sldId id="258" r:id="rId5"/>
    <p:sldId id="261" r:id="rId6"/>
    <p:sldId id="262" r:id="rId7"/>
    <p:sldId id="277" r:id="rId8"/>
    <p:sldId id="278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761" autoAdjust="0"/>
  </p:normalViewPr>
  <p:slideViewPr>
    <p:cSldViewPr snapToGrid="0">
      <p:cViewPr varScale="1">
        <p:scale>
          <a:sx n="62" d="100"/>
          <a:sy n="62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36D2-9F72-4449-A749-12A8692779BE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957DA-499C-42C1-B1CF-CC1EB432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9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37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1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8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7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8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4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2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8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1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5BAC6-6881-44A0-A808-F1B1503684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6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59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51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92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8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79344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1368-9801-40E3-9BE3-142736D1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BB9E8-8871-4CB5-AA56-9FA33751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2ED46-4D9D-4B8F-851A-8962DF3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4608-1026-491E-9942-84A612C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1E435-8970-4D51-94B5-C6CC623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61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BA9E-FE11-4AAE-85D5-DA80AAB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D3EC-BF30-4846-8691-8D0F0A68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9A24A-9B91-424E-AE10-E5C6A5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B209-8E0B-434F-95DB-DD7A50A5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4C5-4E63-46E0-878E-9A97FFB1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6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8C8-5E8A-48CF-B5A3-DC94CDC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B090-EAB7-4EF2-977B-96B64049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3CB22-97B6-49E3-9189-B55D55E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2F3D9-5816-4AA7-8B44-5C1C89F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912EE-1C02-40A1-870F-AE0788C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4" y="390905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9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B05E-A83B-47A8-9DF8-5F6DDA1D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5090C-0DF3-453F-8FDE-44D2AFB9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8AEA4-166E-4B89-B918-4FEECF86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A64B6-B4B4-4911-A048-6CB3F6B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9FD3-3C95-4A69-8827-3ECB5E18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FE578-7238-4EC2-A2FA-56C6E3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013E-0BE0-40D7-935C-46ADF3C8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5596E-E6D8-44FD-8B88-3919EDF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63CFD-17BA-4254-A5BD-3ADC8289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F005-4775-4B24-B771-F5468E1B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7D1D2-E71E-4F6D-9128-4B7E18C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3ED537-60EA-4583-96D7-6D55F648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A8E0C-46DA-4069-85D7-E711C0D0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8EE06-3906-4D67-8EA1-D87D65CF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87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1A21-D2E7-4368-BD25-F2E1A9E6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054E7-7A40-47BB-B238-096FCA7A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28814-B808-407C-B29A-CC585426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93521-1C54-4ACE-9E4C-E5148780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D6CE6-8069-434B-BF73-3C78076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F1C1E-6A77-4C39-8F44-9FC9700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FF02A-8B5B-4A66-8EA0-F57E599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84D2E-3419-47B5-9D48-E463A9ECC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88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8F8337F-3789-4288-8996-22614EF950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6C7032-203B-448B-8649-FBAA68F64AC3}"/>
              </a:ext>
            </a:extLst>
          </p:cNvPr>
          <p:cNvSpPr/>
          <p:nvPr userDrawn="1"/>
        </p:nvSpPr>
        <p:spPr>
          <a:xfrm>
            <a:off x="2222500" y="1936750"/>
            <a:ext cx="7772400" cy="2984500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13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84F29-BAA1-46B7-81B6-D89FBF42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1CD67-B33B-4603-A74D-BFFF7E2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F2402-35E3-4FF5-ACBD-75DCDDA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62AE9A-C2BA-469B-AFAD-FE7E13E66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0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D6A1DA-90C9-4B0A-887F-63FCC5459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1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D20B61-C62F-4F59-87F2-3E06972C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95" y="5862391"/>
            <a:ext cx="923333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D25E0-8FA7-4104-96CB-FC433E6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25785-B0B1-44DA-8AD5-60FBF48A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4D2D-CA20-4295-B5BA-759A26A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716C7-FBD3-48B0-BF89-11232FB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F100E-8C01-4AC9-A733-DD4D5D2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56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2BA11-67E6-474F-9E78-D2656FAF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BAA2E-C8D9-4135-A95F-0A17ED93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C932-D35D-4111-98E8-4D70245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35C05-A93F-4BD9-8EA2-FA01275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D741F-ACE6-42B0-8A2A-4725990C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21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1368-9801-40E3-9BE3-142736D1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BB9E8-8871-4CB5-AA56-9FA33751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2ED46-4D9D-4B8F-851A-8962DF3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4608-1026-491E-9942-84A612C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1E435-8970-4D51-94B5-C6CC623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43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BA9E-FE11-4AAE-85D5-DA80AAB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D3EC-BF30-4846-8691-8D0F0A68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9A24A-9B91-424E-AE10-E5C6A5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B209-8E0B-434F-95DB-DD7A50A5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4C5-4E63-46E0-878E-9A97FFB1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76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8C8-5E8A-48CF-B5A3-DC94CDC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B090-EAB7-4EF2-977B-96B64049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3CB22-97B6-49E3-9189-B55D55E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2F3D9-5816-4AA7-8B44-5C1C89F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912EE-1C02-40A1-870F-AE0788C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84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B05E-A83B-47A8-9DF8-5F6DDA1D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5090C-0DF3-453F-8FDE-44D2AFB9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8AEA4-166E-4B89-B918-4FEECF86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A64B6-B4B4-4911-A048-6CB3F6B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9FD3-3C95-4A69-8827-3ECB5E18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FE578-7238-4EC2-A2FA-56C6E3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8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013E-0BE0-40D7-935C-46ADF3C8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5596E-E6D8-44FD-8B88-3919EDF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63CFD-17BA-4254-A5BD-3ADC8289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F005-4775-4B24-B771-F5468E1B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7D1D2-E71E-4F6D-9128-4B7E18C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3ED537-60EA-4583-96D7-6D55F648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A8E0C-46DA-4069-85D7-E711C0D0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8EE06-3906-4D67-8EA1-D87D65CF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8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1A21-D2E7-4368-BD25-F2E1A9E6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054E7-7A40-47BB-B238-096FCA7A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28814-B808-407C-B29A-CC585426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93521-1C54-4ACE-9E4C-E5148780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056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D6CE6-8069-434B-BF73-3C78076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F1C1E-6A77-4C39-8F44-9FC9700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FF02A-8B5B-4A66-8EA0-F57E599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84D2E-3419-47B5-9D48-E463A9ECC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7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8F8337F-3789-4288-8996-22614EF950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6C7032-203B-448B-8649-FBAA68F64AC3}"/>
              </a:ext>
            </a:extLst>
          </p:cNvPr>
          <p:cNvSpPr/>
          <p:nvPr userDrawn="1"/>
        </p:nvSpPr>
        <p:spPr>
          <a:xfrm>
            <a:off x="2222500" y="1936750"/>
            <a:ext cx="7772400" cy="2984500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5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84F29-BAA1-46B7-81B6-D89FBF42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1CD67-B33B-4603-A74D-BFFF7E2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F2402-35E3-4FF5-ACBD-75DCDDA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62AE9A-C2BA-469B-AFAD-FE7E13E66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0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D6A1DA-90C9-4B0A-887F-63FCC5459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1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D20B61-C62F-4F59-87F2-3E06972C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95" y="5862391"/>
            <a:ext cx="923333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4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D25E0-8FA7-4104-96CB-FC433E6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25785-B0B1-44DA-8AD5-60FBF48A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4D2D-CA20-4295-B5BA-759A26A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716C7-FBD3-48B0-BF89-11232FB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F100E-8C01-4AC9-A733-DD4D5D2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64313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2BA11-67E6-474F-9E78-D2656FAF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BAA2E-C8D9-4135-A95F-0A17ED93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C932-D35D-4111-98E8-4D70245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35C05-A93F-4BD9-8EA2-FA01275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D741F-ACE6-42B0-8A2A-4725990C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62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1368-9801-40E3-9BE3-142736D1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BB9E8-8871-4CB5-AA56-9FA33751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2ED46-4D9D-4B8F-851A-8962DF3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44608-1026-491E-9942-84A612C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1E435-8970-4D51-94B5-C6CC623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15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BA9E-FE11-4AAE-85D5-DA80AAB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D3EC-BF30-4846-8691-8D0F0A68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9A24A-9B91-424E-AE10-E5C6A5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B209-8E0B-434F-95DB-DD7A50A5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A4C5-4E63-46E0-878E-9A97FFB1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47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8C8-5E8A-48CF-B5A3-DC94CDC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B090-EAB7-4EF2-977B-96B64049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3CB22-97B6-49E3-9189-B55D55E1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2F3D9-5816-4AA7-8B44-5C1C89F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912EE-1C02-40A1-870F-AE0788C3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24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B05E-A83B-47A8-9DF8-5F6DDA1D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5090C-0DF3-453F-8FDE-44D2AFB9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8AEA4-166E-4B89-B918-4FEECF86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A64B6-B4B4-4911-A048-6CB3F6B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9FD3-3C95-4A69-8827-3ECB5E18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FE578-7238-4EC2-A2FA-56C6E3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05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013E-0BE0-40D7-935C-46ADF3C8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5596E-E6D8-44FD-8B88-3919EDF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63CFD-17BA-4254-A5BD-3ADC8289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F005-4775-4B24-B771-F5468E1B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7D1D2-E71E-4F6D-9128-4B7E18C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3ED537-60EA-4583-96D7-6D55F648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A8E0C-46DA-4069-85D7-E711C0D0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8EE06-3906-4D67-8EA1-D87D65CF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22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1A21-D2E7-4368-BD25-F2E1A9E6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054E7-7A40-47BB-B238-096FCA7A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C28814-B808-407C-B29A-CC585426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93521-1C54-4ACE-9E4C-E5148780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42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D6CE6-8069-434B-BF73-3C78076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F1C1E-6A77-4C39-8F44-9FC9700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FF02A-8B5B-4A66-8EA0-F57E599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84D2E-3419-47B5-9D48-E463A9ECC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90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8F8337F-3789-4288-8996-22614EF950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6C7032-203B-448B-8649-FBAA68F64AC3}"/>
              </a:ext>
            </a:extLst>
          </p:cNvPr>
          <p:cNvSpPr/>
          <p:nvPr userDrawn="1"/>
        </p:nvSpPr>
        <p:spPr>
          <a:xfrm>
            <a:off x="2222500" y="1936750"/>
            <a:ext cx="7772400" cy="2984500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387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84F29-BAA1-46B7-81B6-D89FBF42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1CD67-B33B-4603-A74D-BFFF7E2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F2402-35E3-4FF5-ACBD-75DCDDA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62AE9A-C2BA-469B-AFAD-FE7E13E66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20697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D6A1DA-90C9-4B0A-887F-63FCC54597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" y="0"/>
            <a:ext cx="12191081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D20B61-C62F-4F59-87F2-3E06972C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95" y="5862391"/>
            <a:ext cx="923333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1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D25E0-8FA7-4104-96CB-FC433E6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25785-B0B1-44DA-8AD5-60FBF48A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24D2D-CA20-4295-B5BA-759A26A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716C7-FBD3-48B0-BF89-11232FB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F100E-8C01-4AC9-A733-DD4D5D2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47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2BA11-67E6-474F-9E78-D2656FAF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BAA2E-C8D9-4135-A95F-0A17ED93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0C932-D35D-4111-98E8-4D70245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35C05-A93F-4BD9-8EA2-FA01275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D741F-ACE6-42B0-8A2A-4725990C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4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691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565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744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EE542-EBF6-43E6-8494-819AF99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9A13-58BB-405B-AD0D-737CF38D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FEF8-7242-42F2-A926-A0E7698C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6BE7-36DC-4C23-9CFC-1E003F6A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0DD96-20AE-451F-BC73-F2C3D863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8101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EE542-EBF6-43E6-8494-819AF99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9A13-58BB-405B-AD0D-737CF38D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FEF8-7242-42F2-A926-A0E7698C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6BE7-36DC-4C23-9CFC-1E003F6A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0DD96-20AE-451F-BC73-F2C3D863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17736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EE542-EBF6-43E6-8494-819AF99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9A13-58BB-405B-AD0D-737CF38D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FEF8-7242-42F2-A926-A0E7698C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17CF-12AD-445C-B107-AACC8865172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6BE7-36DC-4C23-9CFC-1E003F6A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0DD96-20AE-451F-BC73-F2C3D863D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C57B-F446-4A06-9E14-86B49B338E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378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D4936-71B9-45C9-8B54-D3EBC6A131E8}"/>
              </a:ext>
            </a:extLst>
          </p:cNvPr>
          <p:cNvSpPr txBox="1"/>
          <p:nvPr/>
        </p:nvSpPr>
        <p:spPr>
          <a:xfrm>
            <a:off x="3359832" y="2306890"/>
            <a:ext cx="5472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F1D38"/>
                </a:solidFill>
                <a:effectLst/>
                <a:uLnTx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Rangkuman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solidFill>
                  <a:srgbClr val="0F1D38"/>
                </a:solidFill>
                <a:effectLst/>
                <a:uLnTx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4400" b="1" i="0" u="none" strike="noStrike" kern="1200" cap="none" spc="0" normalizeH="0" noProof="0" dirty="0" err="1">
                <a:ln>
                  <a:noFill/>
                </a:ln>
                <a:solidFill>
                  <a:srgbClr val="0F1D38"/>
                </a:solidFill>
                <a:effectLst/>
                <a:uLnTx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Materi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AF102-7410-4CA9-9CF1-088FBA252AB3}"/>
              </a:ext>
            </a:extLst>
          </p:cNvPr>
          <p:cNvSpPr txBox="1"/>
          <p:nvPr/>
        </p:nvSpPr>
        <p:spPr>
          <a:xfrm>
            <a:off x="3984172" y="3711160"/>
            <a:ext cx="422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By : I Putu </a:t>
            </a:r>
            <a:r>
              <a:rPr lang="en-US" altLang="zh-CN" sz="1600" dirty="0" err="1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Mellana</a:t>
            </a:r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 Ari </a:t>
            </a:r>
            <a:r>
              <a:rPr lang="en-US" altLang="zh-CN" sz="1600" dirty="0" err="1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Artawan</a:t>
            </a:r>
            <a:r>
              <a:rPr lang="en-US" altLang="zh-CN" sz="1600" dirty="0">
                <a:solidFill>
                  <a:srgbClr val="0F1D3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Verdana" panose="020B0604030504040204" pitchFamily="34" charset="0"/>
              </a:rPr>
              <a:t> (18101028)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27" b="96113" l="5221" r="98394">
                        <a14:foregroundMark x1="34940" y1="15194" x2="33333" y2="29329"/>
                        <a14:foregroundMark x1="35207" y1="9541" x2="34137" y2="16608"/>
                        <a14:foregroundMark x1="35341" y1="5654" x2="37349" y2="25442"/>
                        <a14:foregroundMark x1="34806" y1="7067" x2="30656" y2="28622"/>
                        <a14:foregroundMark x1="35743" y1="4594" x2="38019" y2="32155"/>
                        <a14:foregroundMark x1="53414" y1="32509" x2="83266" y2="57244"/>
                        <a14:foregroundMark x1="82329" y1="42049" x2="88220" y2="62544"/>
                        <a14:foregroundMark x1="88487" y1="61484" x2="95181" y2="83039"/>
                        <a14:foregroundMark x1="91031" y1="62191" x2="98126" y2="85159"/>
                        <a14:foregroundMark x1="88621" y1="57244" x2="98126" y2="88339"/>
                        <a14:foregroundMark x1="77510" y1="85866" x2="84873" y2="87633"/>
                        <a14:backgroundMark x1="47390" y1="23675" x2="81794" y2="12367"/>
                        <a14:backgroundMark x1="49398" y1="29329" x2="51272" y2="30389"/>
                        <a14:backgroundMark x1="67871" y1="21908" x2="70013" y2="22615"/>
                        <a14:backgroundMark x1="88889" y1="36749" x2="92637" y2="39576"/>
                        <a14:backgroundMark x1="96787" y1="72792" x2="98126" y2="78092"/>
                        <a14:backgroundMark x1="68139" y1="92933" x2="73092" y2="92933"/>
                        <a14:backgroundMark x1="78581" y1="94346" x2="85676" y2="93640"/>
                        <a14:backgroundMark x1="93039" y1="92580" x2="97189" y2="96113"/>
                        <a14:backgroundMark x1="91432" y1="67138" x2="95850" y2="84099"/>
                        <a14:backgroundMark x1="90763" y1="63251" x2="97456" y2="86219"/>
                        <a14:backgroundMark x1="91299" y1="63958" x2="97858" y2="85159"/>
                        <a14:backgroundMark x1="88755" y1="56537" x2="98795" y2="87633"/>
                        <a14:backgroundMark x1="91165" y1="63958" x2="98394" y2="86572"/>
                        <a14:backgroundMark x1="66131" y1="25088" x2="70147" y2="26148"/>
                        <a14:backgroundMark x1="91299" y1="62191" x2="97858" y2="83039"/>
                        <a14:backgroundMark x1="90629" y1="62544" x2="95047" y2="73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3310" y="4253463"/>
            <a:ext cx="3460377" cy="13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588">
        <p14:warp dir="in"/>
      </p:transition>
    </mc:Choice>
    <mc:Fallback xmlns="">
      <p:transition spd="slow" advTm="65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  <p:extLst>
    <p:ext uri="{E180D4A7-C9FB-4DFB-919C-405C955672EB}">
      <p14:showEvtLst xmlns:p14="http://schemas.microsoft.com/office/powerpoint/2010/main">
        <p14:playEvt time="12" objId="1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22604" y="1704356"/>
            <a:ext cx="4059314" cy="2083379"/>
            <a:chOff x="8613448" y="2224074"/>
            <a:chExt cx="4059314" cy="2083379"/>
          </a:xfrm>
        </p:grpSpPr>
        <p:sp>
          <p:nvSpPr>
            <p:cNvPr id="11" name="文本框 10"/>
            <p:cNvSpPr txBox="1"/>
            <p:nvPr/>
          </p:nvSpPr>
          <p:spPr>
            <a:xfrm>
              <a:off x="8633199" y="2224074"/>
              <a:ext cx="3384449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Virtual Interface Metaphors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1561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Proses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digitalisasi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virtual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tentu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diperlukan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berbagai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disiplin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bidang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ilmu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berkolaborasi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guna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mencapai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tujuan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yaitu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digitalisasi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warisan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budaya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76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22604" y="1704356"/>
            <a:ext cx="4059314" cy="2372945"/>
            <a:chOff x="8613448" y="2224074"/>
            <a:chExt cx="4059314" cy="2372945"/>
          </a:xfrm>
        </p:grpSpPr>
        <p:sp>
          <p:nvSpPr>
            <p:cNvPr id="11" name="文本框 10"/>
            <p:cNvSpPr txBox="1"/>
            <p:nvPr/>
          </p:nvSpPr>
          <p:spPr>
            <a:xfrm>
              <a:off x="8633199" y="2224074"/>
              <a:ext cx="3384449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Antar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Muka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Berbasis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Icon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1850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Selain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entitas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abstrak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sembarang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file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ditransformasikan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kedalam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representasi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gambar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sehingga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setiap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orang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mengidentifikasi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memahaminya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59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22604" y="1704356"/>
            <a:ext cx="4059314" cy="2669308"/>
            <a:chOff x="8613448" y="2224074"/>
            <a:chExt cx="4059314" cy="2669308"/>
          </a:xfrm>
        </p:grpSpPr>
        <p:sp>
          <p:nvSpPr>
            <p:cNvPr id="11" name="文本框 10"/>
            <p:cNvSpPr txBox="1"/>
            <p:nvPr/>
          </p:nvSpPr>
          <p:spPr>
            <a:xfrm>
              <a:off x="8633200" y="2224074"/>
              <a:ext cx="2778274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Metafora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Komposit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214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Masalah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perancangan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pendekatan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“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metafora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model”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bagaimana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menggabungkan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fungsi-fungsi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tambahan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merupakan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bagian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metafora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namun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membuat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lebih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kuat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powerfull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</a:t>
              </a: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D4936-71B9-45C9-8B54-D3EBC6A131E8}"/>
              </a:ext>
            </a:extLst>
          </p:cNvPr>
          <p:cNvSpPr txBox="1"/>
          <p:nvPr/>
        </p:nvSpPr>
        <p:spPr>
          <a:xfrm>
            <a:off x="3492760" y="2879608"/>
            <a:ext cx="520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0F1D38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THANK YOU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B827E5-AA85-429B-B9D4-CCE37555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88" y="4452943"/>
            <a:ext cx="1223424" cy="40780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7" b="96113" l="5221" r="98394">
                        <a14:foregroundMark x1="34940" y1="15194" x2="33333" y2="29329"/>
                        <a14:foregroundMark x1="35207" y1="9541" x2="34137" y2="16608"/>
                        <a14:foregroundMark x1="35341" y1="5654" x2="37349" y2="25442"/>
                        <a14:foregroundMark x1="34806" y1="7067" x2="30656" y2="28622"/>
                        <a14:foregroundMark x1="35743" y1="4594" x2="38019" y2="32155"/>
                        <a14:foregroundMark x1="53414" y1="32509" x2="83266" y2="57244"/>
                        <a14:foregroundMark x1="82329" y1="42049" x2="88220" y2="62544"/>
                        <a14:foregroundMark x1="88487" y1="61484" x2="95181" y2="83039"/>
                        <a14:foregroundMark x1="91031" y1="62191" x2="98126" y2="85159"/>
                        <a14:foregroundMark x1="88621" y1="57244" x2="98126" y2="88339"/>
                        <a14:foregroundMark x1="77510" y1="85866" x2="84873" y2="87633"/>
                        <a14:backgroundMark x1="47390" y1="23675" x2="81794" y2="12367"/>
                        <a14:backgroundMark x1="49398" y1="29329" x2="51272" y2="30389"/>
                        <a14:backgroundMark x1="67871" y1="21908" x2="70013" y2="22615"/>
                        <a14:backgroundMark x1="88889" y1="36749" x2="92637" y2="39576"/>
                        <a14:backgroundMark x1="96787" y1="72792" x2="98126" y2="78092"/>
                        <a14:backgroundMark x1="68139" y1="92933" x2="73092" y2="92933"/>
                        <a14:backgroundMark x1="78581" y1="94346" x2="85676" y2="93640"/>
                        <a14:backgroundMark x1="93039" y1="92580" x2="97189" y2="96113"/>
                        <a14:backgroundMark x1="91432" y1="67138" x2="95850" y2="84099"/>
                        <a14:backgroundMark x1="90763" y1="63251" x2="97456" y2="86219"/>
                        <a14:backgroundMark x1="91299" y1="63958" x2="97858" y2="85159"/>
                        <a14:backgroundMark x1="88755" y1="56537" x2="98795" y2="87633"/>
                        <a14:backgroundMark x1="91165" y1="63958" x2="98394" y2="86572"/>
                        <a14:backgroundMark x1="66131" y1="25088" x2="70147" y2="26148"/>
                        <a14:backgroundMark x1="91299" y1="62191" x2="97858" y2="83039"/>
                        <a14:backgroundMark x1="90629" y1="62544" x2="95047" y2="73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3310" y="4361958"/>
            <a:ext cx="3460377" cy="13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309">
        <p14:vortex dir="r"/>
      </p:transition>
    </mc:Choice>
    <mc:Fallback xmlns="">
      <p:transition spd="slow" advTm="43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2838634" y="756731"/>
            <a:ext cx="852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err="1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Pengenalan</a:t>
            </a:r>
            <a:r>
              <a:rPr lang="en-US" altLang="zh-CN" sz="3600" b="1" dirty="0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digital culture heritage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1801674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8" name="PA_圆角矩形 9"/>
          <p:cNvSpPr/>
          <p:nvPr>
            <p:custDataLst>
              <p:tags r:id="rId1"/>
            </p:custDataLst>
          </p:nvPr>
        </p:nvSpPr>
        <p:spPr>
          <a:xfrm>
            <a:off x="6176963" y="2282916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rgbClr val="79C5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9" name="PA_矩形 10"/>
          <p:cNvSpPr/>
          <p:nvPr>
            <p:custDataLst>
              <p:tags r:id="rId2"/>
            </p:custDataLst>
          </p:nvPr>
        </p:nvSpPr>
        <p:spPr>
          <a:xfrm>
            <a:off x="6096001" y="2506465"/>
            <a:ext cx="5142958" cy="337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aspek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pengalaman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masa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lalu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membawa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bagi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masyarakat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terus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berubah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dinamis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waktu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(Harvey, 2001, McCarthy, 2017).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fakta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konsep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terkait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diantaranya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Masa lalu dan masa kini kuno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Tangible 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artefak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situs)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Intangible 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praktek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sz="1600" dirty="0"/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PA_文本框 8">
            <a:extLst>
              <a:ext uri="{FF2B5EF4-FFF2-40B4-BE49-F238E27FC236}">
                <a16:creationId xmlns:a16="http://schemas.microsoft.com/office/drawing/2014/main" id="{21763088-4AE9-4281-800B-1128574D2D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0" y="1777696"/>
            <a:ext cx="269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spc="300" dirty="0" err="1">
                <a:solidFill>
                  <a:srgbClr val="44546A"/>
                </a:solidFill>
                <a:latin typeface="Arial Narrow" panose="020B060602020203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Pengertian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Narrow" panose="020B060602020203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8">
        <p:blinds dir="vert"/>
      </p:transition>
    </mc:Choice>
    <mc:Fallback xmlns=""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3.33333E-6 L -0.04557 3.33333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-0.04558 -3.7037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4558 2.96296E-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8" grpId="0" animBg="1"/>
      <p:bldP spid="68" grpId="1" animBg="1"/>
      <p:bldP spid="69" grpId="0"/>
      <p:bldP spid="69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750013" y="704394"/>
            <a:ext cx="893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err="1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Pengenalan</a:t>
            </a:r>
            <a:r>
              <a:rPr lang="en-US" altLang="zh-CN" sz="3600" b="1" dirty="0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digital culture heritage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2604" y="1704356"/>
            <a:ext cx="4452164" cy="3415474"/>
            <a:chOff x="8613448" y="2224074"/>
            <a:chExt cx="4452164" cy="3415474"/>
          </a:xfrm>
        </p:grpSpPr>
        <p:sp>
          <p:nvSpPr>
            <p:cNvPr id="11" name="文本框 10"/>
            <p:cNvSpPr txBox="1"/>
            <p:nvPr/>
          </p:nvSpPr>
          <p:spPr>
            <a:xfrm>
              <a:off x="8633199" y="2224074"/>
              <a:ext cx="4432413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Piagam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Pelestarian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Pusaka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Indonesia 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Piagam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Pelestarian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Indonesia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dideklarasikan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di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Ciloto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13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Desember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2003, </a:t>
              </a:r>
              <a:r>
                <a:rPr lang="en-US" sz="1400" b="0" i="1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heritage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disepakati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sebagai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(</a:t>
              </a:r>
              <a:r>
                <a:rPr lang="en-US" sz="1400" b="0" i="1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Heritage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Indonesia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adalah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: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adalah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bentukan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yang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istimewa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budaya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adalah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hasil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cipta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rasa,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karsa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dan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karya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yang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istimewa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dari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lebih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500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suku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bangsa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di Tanah Air Indonesia,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secara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sendiri-sendiri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sebagai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kesatuan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bangsa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Indonesia, dan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interaksinya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dengan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budaya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lain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sepanjang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sejarah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keberadaannya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saujana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adalah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gabungan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dan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pusaka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budaya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dalam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kesatuan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ruang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dan </a:t>
              </a:r>
              <a:r>
                <a:rPr lang="en-US" sz="14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waktu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30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8">
        <p:blinds dir="vert"/>
      </p:transition>
    </mc:Choice>
    <mc:Fallback xmlns=""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21">
            <a:extLst>
              <a:ext uri="{FF2B5EF4-FFF2-40B4-BE49-F238E27FC236}">
                <a16:creationId xmlns:a16="http://schemas.microsoft.com/office/drawing/2014/main" id="{A9E2B2E1-7CC6-4F47-8ED0-7E69FE6B818F}"/>
              </a:ext>
            </a:extLst>
          </p:cNvPr>
          <p:cNvSpPr/>
          <p:nvPr/>
        </p:nvSpPr>
        <p:spPr>
          <a:xfrm>
            <a:off x="5909101" y="2827889"/>
            <a:ext cx="354749" cy="36706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7" name="椭圆 22">
            <a:extLst>
              <a:ext uri="{FF2B5EF4-FFF2-40B4-BE49-F238E27FC236}">
                <a16:creationId xmlns:a16="http://schemas.microsoft.com/office/drawing/2014/main" id="{7F9DB1AE-E1B7-4CA8-8A8A-EFBEFB7BAF8E}"/>
              </a:ext>
            </a:extLst>
          </p:cNvPr>
          <p:cNvSpPr/>
          <p:nvPr/>
        </p:nvSpPr>
        <p:spPr>
          <a:xfrm>
            <a:off x="5902945" y="4636518"/>
            <a:ext cx="367060" cy="346380"/>
          </a:xfrm>
          <a:custGeom>
            <a:avLst/>
            <a:gdLst>
              <a:gd name="connsiteX0" fmla="*/ 255815 w 338138"/>
              <a:gd name="connsiteY0" fmla="*/ 276225 h 319088"/>
              <a:gd name="connsiteX1" fmla="*/ 267653 w 338138"/>
              <a:gd name="connsiteY1" fmla="*/ 282720 h 319088"/>
              <a:gd name="connsiteX2" fmla="*/ 275546 w 338138"/>
              <a:gd name="connsiteY2" fmla="*/ 282720 h 319088"/>
              <a:gd name="connsiteX3" fmla="*/ 287384 w 338138"/>
              <a:gd name="connsiteY3" fmla="*/ 276225 h 319088"/>
              <a:gd name="connsiteX4" fmla="*/ 290015 w 338138"/>
              <a:gd name="connsiteY4" fmla="*/ 277524 h 319088"/>
              <a:gd name="connsiteX5" fmla="*/ 295276 w 338138"/>
              <a:gd name="connsiteY5" fmla="*/ 284018 h 319088"/>
              <a:gd name="connsiteX6" fmla="*/ 295276 w 338138"/>
              <a:gd name="connsiteY6" fmla="*/ 315191 h 319088"/>
              <a:gd name="connsiteX7" fmla="*/ 271600 w 338138"/>
              <a:gd name="connsiteY7" fmla="*/ 319088 h 319088"/>
              <a:gd name="connsiteX8" fmla="*/ 249238 w 338138"/>
              <a:gd name="connsiteY8" fmla="*/ 315191 h 319088"/>
              <a:gd name="connsiteX9" fmla="*/ 249238 w 338138"/>
              <a:gd name="connsiteY9" fmla="*/ 284018 h 319088"/>
              <a:gd name="connsiteX10" fmla="*/ 253184 w 338138"/>
              <a:gd name="connsiteY10" fmla="*/ 277524 h 319088"/>
              <a:gd name="connsiteX11" fmla="*/ 255815 w 338138"/>
              <a:gd name="connsiteY11" fmla="*/ 276225 h 319088"/>
              <a:gd name="connsiteX12" fmla="*/ 50755 w 338138"/>
              <a:gd name="connsiteY12" fmla="*/ 276225 h 319088"/>
              <a:gd name="connsiteX13" fmla="*/ 62593 w 338138"/>
              <a:gd name="connsiteY13" fmla="*/ 282720 h 319088"/>
              <a:gd name="connsiteX14" fmla="*/ 70486 w 338138"/>
              <a:gd name="connsiteY14" fmla="*/ 282720 h 319088"/>
              <a:gd name="connsiteX15" fmla="*/ 82324 w 338138"/>
              <a:gd name="connsiteY15" fmla="*/ 276225 h 319088"/>
              <a:gd name="connsiteX16" fmla="*/ 84955 w 338138"/>
              <a:gd name="connsiteY16" fmla="*/ 277524 h 319088"/>
              <a:gd name="connsiteX17" fmla="*/ 88901 w 338138"/>
              <a:gd name="connsiteY17" fmla="*/ 284018 h 319088"/>
              <a:gd name="connsiteX18" fmla="*/ 88901 w 338138"/>
              <a:gd name="connsiteY18" fmla="*/ 315191 h 319088"/>
              <a:gd name="connsiteX19" fmla="*/ 66539 w 338138"/>
              <a:gd name="connsiteY19" fmla="*/ 319088 h 319088"/>
              <a:gd name="connsiteX20" fmla="*/ 42863 w 338138"/>
              <a:gd name="connsiteY20" fmla="*/ 315191 h 319088"/>
              <a:gd name="connsiteX21" fmla="*/ 42863 w 338138"/>
              <a:gd name="connsiteY21" fmla="*/ 284018 h 319088"/>
              <a:gd name="connsiteX22" fmla="*/ 48124 w 338138"/>
              <a:gd name="connsiteY22" fmla="*/ 277524 h 319088"/>
              <a:gd name="connsiteX23" fmla="*/ 50755 w 338138"/>
              <a:gd name="connsiteY23" fmla="*/ 276225 h 319088"/>
              <a:gd name="connsiteX24" fmla="*/ 273050 w 338138"/>
              <a:gd name="connsiteY24" fmla="*/ 214313 h 319088"/>
              <a:gd name="connsiteX25" fmla="*/ 282575 w 338138"/>
              <a:gd name="connsiteY25" fmla="*/ 224632 h 319088"/>
              <a:gd name="connsiteX26" fmla="*/ 273050 w 338138"/>
              <a:gd name="connsiteY26" fmla="*/ 234951 h 319088"/>
              <a:gd name="connsiteX27" fmla="*/ 263525 w 338138"/>
              <a:gd name="connsiteY27" fmla="*/ 224632 h 319088"/>
              <a:gd name="connsiteX28" fmla="*/ 273050 w 338138"/>
              <a:gd name="connsiteY28" fmla="*/ 214313 h 319088"/>
              <a:gd name="connsiteX29" fmla="*/ 65882 w 338138"/>
              <a:gd name="connsiteY29" fmla="*/ 214313 h 319088"/>
              <a:gd name="connsiteX30" fmla="*/ 76201 w 338138"/>
              <a:gd name="connsiteY30" fmla="*/ 224632 h 319088"/>
              <a:gd name="connsiteX31" fmla="*/ 65882 w 338138"/>
              <a:gd name="connsiteY31" fmla="*/ 234951 h 319088"/>
              <a:gd name="connsiteX32" fmla="*/ 55563 w 338138"/>
              <a:gd name="connsiteY32" fmla="*/ 224632 h 319088"/>
              <a:gd name="connsiteX33" fmla="*/ 65882 w 338138"/>
              <a:gd name="connsiteY33" fmla="*/ 214313 h 319088"/>
              <a:gd name="connsiteX34" fmla="*/ 272257 w 338138"/>
              <a:gd name="connsiteY34" fmla="*/ 196850 h 319088"/>
              <a:gd name="connsiteX35" fmla="*/ 244475 w 338138"/>
              <a:gd name="connsiteY35" fmla="*/ 224632 h 319088"/>
              <a:gd name="connsiteX36" fmla="*/ 272257 w 338138"/>
              <a:gd name="connsiteY36" fmla="*/ 252414 h 319088"/>
              <a:gd name="connsiteX37" fmla="*/ 300039 w 338138"/>
              <a:gd name="connsiteY37" fmla="*/ 224632 h 319088"/>
              <a:gd name="connsiteX38" fmla="*/ 272257 w 338138"/>
              <a:gd name="connsiteY38" fmla="*/ 196850 h 319088"/>
              <a:gd name="connsiteX39" fmla="*/ 65882 w 338138"/>
              <a:gd name="connsiteY39" fmla="*/ 196850 h 319088"/>
              <a:gd name="connsiteX40" fmla="*/ 38100 w 338138"/>
              <a:gd name="connsiteY40" fmla="*/ 224632 h 319088"/>
              <a:gd name="connsiteX41" fmla="*/ 65882 w 338138"/>
              <a:gd name="connsiteY41" fmla="*/ 252414 h 319088"/>
              <a:gd name="connsiteX42" fmla="*/ 93664 w 338138"/>
              <a:gd name="connsiteY42" fmla="*/ 224632 h 319088"/>
              <a:gd name="connsiteX43" fmla="*/ 65882 w 338138"/>
              <a:gd name="connsiteY43" fmla="*/ 196850 h 319088"/>
              <a:gd name="connsiteX44" fmla="*/ 272257 w 338138"/>
              <a:gd name="connsiteY44" fmla="*/ 187325 h 319088"/>
              <a:gd name="connsiteX45" fmla="*/ 338138 w 338138"/>
              <a:gd name="connsiteY45" fmla="*/ 253322 h 319088"/>
              <a:gd name="connsiteX46" fmla="*/ 313103 w 338138"/>
              <a:gd name="connsiteY46" fmla="*/ 304800 h 319088"/>
              <a:gd name="connsiteX47" fmla="*/ 313103 w 338138"/>
              <a:gd name="connsiteY47" fmla="*/ 283681 h 319088"/>
              <a:gd name="connsiteX48" fmla="*/ 295974 w 338138"/>
              <a:gd name="connsiteY48" fmla="*/ 259922 h 319088"/>
              <a:gd name="connsiteX49" fmla="*/ 290704 w 338138"/>
              <a:gd name="connsiteY49" fmla="*/ 258602 h 319088"/>
              <a:gd name="connsiteX50" fmla="*/ 284115 w 338138"/>
              <a:gd name="connsiteY50" fmla="*/ 258602 h 319088"/>
              <a:gd name="connsiteX51" fmla="*/ 272257 w 338138"/>
              <a:gd name="connsiteY51" fmla="*/ 265202 h 319088"/>
              <a:gd name="connsiteX52" fmla="*/ 260398 w 338138"/>
              <a:gd name="connsiteY52" fmla="*/ 258602 h 319088"/>
              <a:gd name="connsiteX53" fmla="*/ 255128 w 338138"/>
              <a:gd name="connsiteY53" fmla="*/ 258602 h 319088"/>
              <a:gd name="connsiteX54" fmla="*/ 248539 w 338138"/>
              <a:gd name="connsiteY54" fmla="*/ 259922 h 319088"/>
              <a:gd name="connsiteX55" fmla="*/ 232728 w 338138"/>
              <a:gd name="connsiteY55" fmla="*/ 283681 h 319088"/>
              <a:gd name="connsiteX56" fmla="*/ 232728 w 338138"/>
              <a:gd name="connsiteY56" fmla="*/ 304800 h 319088"/>
              <a:gd name="connsiteX57" fmla="*/ 206375 w 338138"/>
              <a:gd name="connsiteY57" fmla="*/ 253322 h 319088"/>
              <a:gd name="connsiteX58" fmla="*/ 272257 w 338138"/>
              <a:gd name="connsiteY58" fmla="*/ 187325 h 319088"/>
              <a:gd name="connsiteX59" fmla="*/ 65881 w 338138"/>
              <a:gd name="connsiteY59" fmla="*/ 187325 h 319088"/>
              <a:gd name="connsiteX60" fmla="*/ 131763 w 338138"/>
              <a:gd name="connsiteY60" fmla="*/ 253322 h 319088"/>
              <a:gd name="connsiteX61" fmla="*/ 105410 w 338138"/>
              <a:gd name="connsiteY61" fmla="*/ 304800 h 319088"/>
              <a:gd name="connsiteX62" fmla="*/ 105410 w 338138"/>
              <a:gd name="connsiteY62" fmla="*/ 283681 h 319088"/>
              <a:gd name="connsiteX63" fmla="*/ 89599 w 338138"/>
              <a:gd name="connsiteY63" fmla="*/ 259922 h 319088"/>
              <a:gd name="connsiteX64" fmla="*/ 83010 w 338138"/>
              <a:gd name="connsiteY64" fmla="*/ 258602 h 319088"/>
              <a:gd name="connsiteX65" fmla="*/ 77740 w 338138"/>
              <a:gd name="connsiteY65" fmla="*/ 258602 h 319088"/>
              <a:gd name="connsiteX66" fmla="*/ 65881 w 338138"/>
              <a:gd name="connsiteY66" fmla="*/ 265202 h 319088"/>
              <a:gd name="connsiteX67" fmla="*/ 54023 w 338138"/>
              <a:gd name="connsiteY67" fmla="*/ 258602 h 319088"/>
              <a:gd name="connsiteX68" fmla="*/ 47434 w 338138"/>
              <a:gd name="connsiteY68" fmla="*/ 258602 h 319088"/>
              <a:gd name="connsiteX69" fmla="*/ 42164 w 338138"/>
              <a:gd name="connsiteY69" fmla="*/ 259922 h 319088"/>
              <a:gd name="connsiteX70" fmla="*/ 25035 w 338138"/>
              <a:gd name="connsiteY70" fmla="*/ 283681 h 319088"/>
              <a:gd name="connsiteX71" fmla="*/ 25035 w 338138"/>
              <a:gd name="connsiteY71" fmla="*/ 304800 h 319088"/>
              <a:gd name="connsiteX72" fmla="*/ 0 w 338138"/>
              <a:gd name="connsiteY72" fmla="*/ 253322 h 319088"/>
              <a:gd name="connsiteX73" fmla="*/ 65881 w 338138"/>
              <a:gd name="connsiteY73" fmla="*/ 187325 h 319088"/>
              <a:gd name="connsiteX74" fmla="*/ 159754 w 338138"/>
              <a:gd name="connsiteY74" fmla="*/ 149225 h 319088"/>
              <a:gd name="connsiteX75" fmla="*/ 169069 w 338138"/>
              <a:gd name="connsiteY75" fmla="*/ 149225 h 319088"/>
              <a:gd name="connsiteX76" fmla="*/ 178384 w 338138"/>
              <a:gd name="connsiteY76" fmla="*/ 149225 h 319088"/>
              <a:gd name="connsiteX77" fmla="*/ 178384 w 338138"/>
              <a:gd name="connsiteY77" fmla="*/ 175331 h 319088"/>
              <a:gd name="connsiteX78" fmla="*/ 214313 w 338138"/>
              <a:gd name="connsiteY78" fmla="*/ 193605 h 319088"/>
              <a:gd name="connsiteX79" fmla="*/ 202337 w 338138"/>
              <a:gd name="connsiteY79" fmla="*/ 207963 h 319088"/>
              <a:gd name="connsiteX80" fmla="*/ 169069 w 338138"/>
              <a:gd name="connsiteY80" fmla="*/ 190994 h 319088"/>
              <a:gd name="connsiteX81" fmla="*/ 135802 w 338138"/>
              <a:gd name="connsiteY81" fmla="*/ 207963 h 319088"/>
              <a:gd name="connsiteX82" fmla="*/ 123825 w 338138"/>
              <a:gd name="connsiteY82" fmla="*/ 193605 h 319088"/>
              <a:gd name="connsiteX83" fmla="*/ 159754 w 338138"/>
              <a:gd name="connsiteY83" fmla="*/ 175331 h 319088"/>
              <a:gd name="connsiteX84" fmla="*/ 159754 w 338138"/>
              <a:gd name="connsiteY84" fmla="*/ 149225 h 319088"/>
              <a:gd name="connsiteX85" fmla="*/ 154175 w 338138"/>
              <a:gd name="connsiteY85" fmla="*/ 88900 h 319088"/>
              <a:gd name="connsiteX86" fmla="*/ 165941 w 338138"/>
              <a:gd name="connsiteY86" fmla="*/ 95394 h 319088"/>
              <a:gd name="connsiteX87" fmla="*/ 173785 w 338138"/>
              <a:gd name="connsiteY87" fmla="*/ 95394 h 319088"/>
              <a:gd name="connsiteX88" fmla="*/ 185551 w 338138"/>
              <a:gd name="connsiteY88" fmla="*/ 88900 h 319088"/>
              <a:gd name="connsiteX89" fmla="*/ 188166 w 338138"/>
              <a:gd name="connsiteY89" fmla="*/ 90199 h 319088"/>
              <a:gd name="connsiteX90" fmla="*/ 192088 w 338138"/>
              <a:gd name="connsiteY90" fmla="*/ 96693 h 319088"/>
              <a:gd name="connsiteX91" fmla="*/ 192088 w 338138"/>
              <a:gd name="connsiteY91" fmla="*/ 126567 h 319088"/>
              <a:gd name="connsiteX92" fmla="*/ 169863 w 338138"/>
              <a:gd name="connsiteY92" fmla="*/ 131763 h 319088"/>
              <a:gd name="connsiteX93" fmla="*/ 147638 w 338138"/>
              <a:gd name="connsiteY93" fmla="*/ 126567 h 319088"/>
              <a:gd name="connsiteX94" fmla="*/ 147638 w 338138"/>
              <a:gd name="connsiteY94" fmla="*/ 96693 h 319088"/>
              <a:gd name="connsiteX95" fmla="*/ 151560 w 338138"/>
              <a:gd name="connsiteY95" fmla="*/ 90199 h 319088"/>
              <a:gd name="connsiteX96" fmla="*/ 154175 w 338138"/>
              <a:gd name="connsiteY96" fmla="*/ 88900 h 319088"/>
              <a:gd name="connsiteX97" fmla="*/ 169069 w 338138"/>
              <a:gd name="connsiteY97" fmla="*/ 26988 h 319088"/>
              <a:gd name="connsiteX98" fmla="*/ 179388 w 338138"/>
              <a:gd name="connsiteY98" fmla="*/ 36513 h 319088"/>
              <a:gd name="connsiteX99" fmla="*/ 169069 w 338138"/>
              <a:gd name="connsiteY99" fmla="*/ 46038 h 319088"/>
              <a:gd name="connsiteX100" fmla="*/ 158750 w 338138"/>
              <a:gd name="connsiteY100" fmla="*/ 36513 h 319088"/>
              <a:gd name="connsiteX101" fmla="*/ 169069 w 338138"/>
              <a:gd name="connsiteY101" fmla="*/ 26988 h 319088"/>
              <a:gd name="connsiteX102" fmla="*/ 169070 w 338138"/>
              <a:gd name="connsiteY102" fmla="*/ 9525 h 319088"/>
              <a:gd name="connsiteX103" fmla="*/ 141288 w 338138"/>
              <a:gd name="connsiteY103" fmla="*/ 37307 h 319088"/>
              <a:gd name="connsiteX104" fmla="*/ 169070 w 338138"/>
              <a:gd name="connsiteY104" fmla="*/ 65089 h 319088"/>
              <a:gd name="connsiteX105" fmla="*/ 196852 w 338138"/>
              <a:gd name="connsiteY105" fmla="*/ 37307 h 319088"/>
              <a:gd name="connsiteX106" fmla="*/ 169070 w 338138"/>
              <a:gd name="connsiteY106" fmla="*/ 9525 h 319088"/>
              <a:gd name="connsiteX107" fmla="*/ 169070 w 338138"/>
              <a:gd name="connsiteY107" fmla="*/ 0 h 319088"/>
              <a:gd name="connsiteX108" fmla="*/ 234951 w 338138"/>
              <a:gd name="connsiteY108" fmla="*/ 65997 h 319088"/>
              <a:gd name="connsiteX109" fmla="*/ 209916 w 338138"/>
              <a:gd name="connsiteY109" fmla="*/ 117475 h 319088"/>
              <a:gd name="connsiteX110" fmla="*/ 209916 w 338138"/>
              <a:gd name="connsiteY110" fmla="*/ 96356 h 319088"/>
              <a:gd name="connsiteX111" fmla="*/ 192787 w 338138"/>
              <a:gd name="connsiteY111" fmla="*/ 72597 h 319088"/>
              <a:gd name="connsiteX112" fmla="*/ 187517 w 338138"/>
              <a:gd name="connsiteY112" fmla="*/ 71277 h 319088"/>
              <a:gd name="connsiteX113" fmla="*/ 180928 w 338138"/>
              <a:gd name="connsiteY113" fmla="*/ 71277 h 319088"/>
              <a:gd name="connsiteX114" fmla="*/ 169070 w 338138"/>
              <a:gd name="connsiteY114" fmla="*/ 76557 h 319088"/>
              <a:gd name="connsiteX115" fmla="*/ 157211 w 338138"/>
              <a:gd name="connsiteY115" fmla="*/ 71277 h 319088"/>
              <a:gd name="connsiteX116" fmla="*/ 150623 w 338138"/>
              <a:gd name="connsiteY116" fmla="*/ 71277 h 319088"/>
              <a:gd name="connsiteX117" fmla="*/ 145352 w 338138"/>
              <a:gd name="connsiteY117" fmla="*/ 72597 h 319088"/>
              <a:gd name="connsiteX118" fmla="*/ 128223 w 338138"/>
              <a:gd name="connsiteY118" fmla="*/ 96356 h 319088"/>
              <a:gd name="connsiteX119" fmla="*/ 128223 w 338138"/>
              <a:gd name="connsiteY119" fmla="*/ 117475 h 319088"/>
              <a:gd name="connsiteX120" fmla="*/ 103188 w 338138"/>
              <a:gd name="connsiteY120" fmla="*/ 65997 h 319088"/>
              <a:gd name="connsiteX121" fmla="*/ 169070 w 338138"/>
              <a:gd name="connsiteY121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8138" h="319088">
                <a:moveTo>
                  <a:pt x="255815" y="276225"/>
                </a:moveTo>
                <a:cubicBezTo>
                  <a:pt x="255815" y="276225"/>
                  <a:pt x="255815" y="276225"/>
                  <a:pt x="267653" y="282720"/>
                </a:cubicBezTo>
                <a:cubicBezTo>
                  <a:pt x="270284" y="284018"/>
                  <a:pt x="272915" y="284018"/>
                  <a:pt x="275546" y="282720"/>
                </a:cubicBezTo>
                <a:cubicBezTo>
                  <a:pt x="275546" y="282720"/>
                  <a:pt x="275546" y="282720"/>
                  <a:pt x="287384" y="276225"/>
                </a:cubicBezTo>
                <a:cubicBezTo>
                  <a:pt x="287384" y="276225"/>
                  <a:pt x="287384" y="276225"/>
                  <a:pt x="290015" y="277524"/>
                </a:cubicBezTo>
                <a:cubicBezTo>
                  <a:pt x="292646" y="278823"/>
                  <a:pt x="295276" y="281421"/>
                  <a:pt x="295276" y="284018"/>
                </a:cubicBezTo>
                <a:cubicBezTo>
                  <a:pt x="295276" y="284018"/>
                  <a:pt x="295276" y="284018"/>
                  <a:pt x="295276" y="315191"/>
                </a:cubicBezTo>
                <a:cubicBezTo>
                  <a:pt x="287384" y="317789"/>
                  <a:pt x="279492" y="319088"/>
                  <a:pt x="271600" y="319088"/>
                </a:cubicBezTo>
                <a:cubicBezTo>
                  <a:pt x="263707" y="319088"/>
                  <a:pt x="255815" y="317789"/>
                  <a:pt x="249238" y="315191"/>
                </a:cubicBezTo>
                <a:cubicBezTo>
                  <a:pt x="249238" y="315191"/>
                  <a:pt x="249238" y="315191"/>
                  <a:pt x="249238" y="284018"/>
                </a:cubicBezTo>
                <a:cubicBezTo>
                  <a:pt x="249238" y="281421"/>
                  <a:pt x="250554" y="278823"/>
                  <a:pt x="253184" y="277524"/>
                </a:cubicBezTo>
                <a:cubicBezTo>
                  <a:pt x="253184" y="277524"/>
                  <a:pt x="253184" y="277524"/>
                  <a:pt x="255815" y="276225"/>
                </a:cubicBezTo>
                <a:close/>
                <a:moveTo>
                  <a:pt x="50755" y="276225"/>
                </a:moveTo>
                <a:cubicBezTo>
                  <a:pt x="50755" y="276225"/>
                  <a:pt x="50755" y="276225"/>
                  <a:pt x="62593" y="282720"/>
                </a:cubicBezTo>
                <a:cubicBezTo>
                  <a:pt x="65224" y="284018"/>
                  <a:pt x="67855" y="284018"/>
                  <a:pt x="70486" y="282720"/>
                </a:cubicBezTo>
                <a:cubicBezTo>
                  <a:pt x="70486" y="282720"/>
                  <a:pt x="70486" y="282720"/>
                  <a:pt x="82324" y="276225"/>
                </a:cubicBezTo>
                <a:cubicBezTo>
                  <a:pt x="82324" y="276225"/>
                  <a:pt x="82324" y="276225"/>
                  <a:pt x="84955" y="277524"/>
                </a:cubicBezTo>
                <a:cubicBezTo>
                  <a:pt x="87585" y="278823"/>
                  <a:pt x="88901" y="281421"/>
                  <a:pt x="88901" y="284018"/>
                </a:cubicBezTo>
                <a:cubicBezTo>
                  <a:pt x="88901" y="284018"/>
                  <a:pt x="88901" y="284018"/>
                  <a:pt x="88901" y="315191"/>
                </a:cubicBezTo>
                <a:cubicBezTo>
                  <a:pt x="82324" y="317789"/>
                  <a:pt x="74432" y="319088"/>
                  <a:pt x="66539" y="319088"/>
                </a:cubicBezTo>
                <a:cubicBezTo>
                  <a:pt x="58647" y="319088"/>
                  <a:pt x="50755" y="317789"/>
                  <a:pt x="42863" y="315191"/>
                </a:cubicBezTo>
                <a:cubicBezTo>
                  <a:pt x="42863" y="315191"/>
                  <a:pt x="42863" y="315191"/>
                  <a:pt x="42863" y="284018"/>
                </a:cubicBezTo>
                <a:cubicBezTo>
                  <a:pt x="42863" y="281421"/>
                  <a:pt x="45493" y="278823"/>
                  <a:pt x="48124" y="277524"/>
                </a:cubicBezTo>
                <a:cubicBezTo>
                  <a:pt x="48124" y="277524"/>
                  <a:pt x="48124" y="277524"/>
                  <a:pt x="50755" y="276225"/>
                </a:cubicBezTo>
                <a:close/>
                <a:moveTo>
                  <a:pt x="273050" y="214313"/>
                </a:moveTo>
                <a:cubicBezTo>
                  <a:pt x="278311" y="214313"/>
                  <a:pt x="282575" y="218933"/>
                  <a:pt x="282575" y="224632"/>
                </a:cubicBezTo>
                <a:cubicBezTo>
                  <a:pt x="282575" y="230331"/>
                  <a:pt x="278311" y="234951"/>
                  <a:pt x="273050" y="234951"/>
                </a:cubicBezTo>
                <a:cubicBezTo>
                  <a:pt x="267789" y="234951"/>
                  <a:pt x="263525" y="230331"/>
                  <a:pt x="263525" y="224632"/>
                </a:cubicBezTo>
                <a:cubicBezTo>
                  <a:pt x="263525" y="218933"/>
                  <a:pt x="267789" y="214313"/>
                  <a:pt x="273050" y="214313"/>
                </a:cubicBezTo>
                <a:close/>
                <a:moveTo>
                  <a:pt x="65882" y="214313"/>
                </a:moveTo>
                <a:cubicBezTo>
                  <a:pt x="71581" y="214313"/>
                  <a:pt x="76201" y="218933"/>
                  <a:pt x="76201" y="224632"/>
                </a:cubicBezTo>
                <a:cubicBezTo>
                  <a:pt x="76201" y="230331"/>
                  <a:pt x="71581" y="234951"/>
                  <a:pt x="65882" y="234951"/>
                </a:cubicBezTo>
                <a:cubicBezTo>
                  <a:pt x="60183" y="234951"/>
                  <a:pt x="55563" y="230331"/>
                  <a:pt x="55563" y="224632"/>
                </a:cubicBezTo>
                <a:cubicBezTo>
                  <a:pt x="55563" y="218933"/>
                  <a:pt x="60183" y="214313"/>
                  <a:pt x="65882" y="214313"/>
                </a:cubicBezTo>
                <a:close/>
                <a:moveTo>
                  <a:pt x="272257" y="196850"/>
                </a:moveTo>
                <a:cubicBezTo>
                  <a:pt x="256913" y="196850"/>
                  <a:pt x="244475" y="209288"/>
                  <a:pt x="244475" y="224632"/>
                </a:cubicBezTo>
                <a:cubicBezTo>
                  <a:pt x="244475" y="239976"/>
                  <a:pt x="256913" y="252414"/>
                  <a:pt x="272257" y="252414"/>
                </a:cubicBezTo>
                <a:cubicBezTo>
                  <a:pt x="287601" y="252414"/>
                  <a:pt x="300039" y="239976"/>
                  <a:pt x="300039" y="224632"/>
                </a:cubicBezTo>
                <a:cubicBezTo>
                  <a:pt x="300039" y="209288"/>
                  <a:pt x="287601" y="196850"/>
                  <a:pt x="272257" y="196850"/>
                </a:cubicBezTo>
                <a:close/>
                <a:moveTo>
                  <a:pt x="65882" y="196850"/>
                </a:moveTo>
                <a:cubicBezTo>
                  <a:pt x="50538" y="196850"/>
                  <a:pt x="38100" y="209288"/>
                  <a:pt x="38100" y="224632"/>
                </a:cubicBezTo>
                <a:cubicBezTo>
                  <a:pt x="38100" y="239976"/>
                  <a:pt x="50538" y="252414"/>
                  <a:pt x="65882" y="252414"/>
                </a:cubicBezTo>
                <a:cubicBezTo>
                  <a:pt x="81226" y="252414"/>
                  <a:pt x="93664" y="239976"/>
                  <a:pt x="93664" y="224632"/>
                </a:cubicBezTo>
                <a:cubicBezTo>
                  <a:pt x="93664" y="209288"/>
                  <a:pt x="81226" y="196850"/>
                  <a:pt x="65882" y="196850"/>
                </a:cubicBezTo>
                <a:close/>
                <a:moveTo>
                  <a:pt x="272257" y="187325"/>
                </a:moveTo>
                <a:cubicBezTo>
                  <a:pt x="309150" y="187325"/>
                  <a:pt x="338138" y="217684"/>
                  <a:pt x="338138" y="253322"/>
                </a:cubicBezTo>
                <a:cubicBezTo>
                  <a:pt x="338138" y="274441"/>
                  <a:pt x="328915" y="292921"/>
                  <a:pt x="313103" y="304800"/>
                </a:cubicBezTo>
                <a:cubicBezTo>
                  <a:pt x="313103" y="304800"/>
                  <a:pt x="313103" y="304800"/>
                  <a:pt x="313103" y="283681"/>
                </a:cubicBezTo>
                <a:cubicBezTo>
                  <a:pt x="313103" y="273121"/>
                  <a:pt x="306515" y="263882"/>
                  <a:pt x="295974" y="259922"/>
                </a:cubicBezTo>
                <a:cubicBezTo>
                  <a:pt x="295974" y="259922"/>
                  <a:pt x="290704" y="258602"/>
                  <a:pt x="290704" y="258602"/>
                </a:cubicBezTo>
                <a:cubicBezTo>
                  <a:pt x="288068" y="257282"/>
                  <a:pt x="286751" y="258602"/>
                  <a:pt x="284115" y="258602"/>
                </a:cubicBezTo>
                <a:cubicBezTo>
                  <a:pt x="284115" y="258602"/>
                  <a:pt x="284115" y="258602"/>
                  <a:pt x="272257" y="265202"/>
                </a:cubicBezTo>
                <a:cubicBezTo>
                  <a:pt x="272257" y="265202"/>
                  <a:pt x="272257" y="265202"/>
                  <a:pt x="260398" y="258602"/>
                </a:cubicBezTo>
                <a:cubicBezTo>
                  <a:pt x="259080" y="258602"/>
                  <a:pt x="256445" y="257282"/>
                  <a:pt x="255128" y="258602"/>
                </a:cubicBezTo>
                <a:cubicBezTo>
                  <a:pt x="255128" y="258602"/>
                  <a:pt x="248539" y="259922"/>
                  <a:pt x="248539" y="259922"/>
                </a:cubicBezTo>
                <a:cubicBezTo>
                  <a:pt x="239316" y="263882"/>
                  <a:pt x="232728" y="273121"/>
                  <a:pt x="232728" y="283681"/>
                </a:cubicBezTo>
                <a:cubicBezTo>
                  <a:pt x="232728" y="283681"/>
                  <a:pt x="232728" y="283681"/>
                  <a:pt x="232728" y="304800"/>
                </a:cubicBezTo>
                <a:cubicBezTo>
                  <a:pt x="216916" y="292921"/>
                  <a:pt x="206375" y="274441"/>
                  <a:pt x="206375" y="253322"/>
                </a:cubicBezTo>
                <a:cubicBezTo>
                  <a:pt x="206375" y="217684"/>
                  <a:pt x="236681" y="187325"/>
                  <a:pt x="272257" y="187325"/>
                </a:cubicBezTo>
                <a:close/>
                <a:moveTo>
                  <a:pt x="65881" y="187325"/>
                </a:moveTo>
                <a:cubicBezTo>
                  <a:pt x="101457" y="187325"/>
                  <a:pt x="131763" y="217684"/>
                  <a:pt x="131763" y="253322"/>
                </a:cubicBezTo>
                <a:cubicBezTo>
                  <a:pt x="131763" y="274441"/>
                  <a:pt x="121222" y="292921"/>
                  <a:pt x="105410" y="304800"/>
                </a:cubicBezTo>
                <a:cubicBezTo>
                  <a:pt x="105410" y="304800"/>
                  <a:pt x="105410" y="304800"/>
                  <a:pt x="105410" y="283681"/>
                </a:cubicBezTo>
                <a:cubicBezTo>
                  <a:pt x="105410" y="273121"/>
                  <a:pt x="98822" y="263882"/>
                  <a:pt x="89599" y="259922"/>
                </a:cubicBezTo>
                <a:cubicBezTo>
                  <a:pt x="89599" y="259922"/>
                  <a:pt x="83010" y="258602"/>
                  <a:pt x="83010" y="258602"/>
                </a:cubicBezTo>
                <a:cubicBezTo>
                  <a:pt x="81693" y="257282"/>
                  <a:pt x="79058" y="258602"/>
                  <a:pt x="77740" y="258602"/>
                </a:cubicBezTo>
                <a:cubicBezTo>
                  <a:pt x="77740" y="258602"/>
                  <a:pt x="77740" y="258602"/>
                  <a:pt x="65881" y="265202"/>
                </a:cubicBezTo>
                <a:cubicBezTo>
                  <a:pt x="65881" y="265202"/>
                  <a:pt x="65881" y="265202"/>
                  <a:pt x="54023" y="258602"/>
                </a:cubicBezTo>
                <a:cubicBezTo>
                  <a:pt x="51387" y="258602"/>
                  <a:pt x="50070" y="257282"/>
                  <a:pt x="47434" y="258602"/>
                </a:cubicBezTo>
                <a:cubicBezTo>
                  <a:pt x="47434" y="258602"/>
                  <a:pt x="42164" y="259922"/>
                  <a:pt x="42164" y="259922"/>
                </a:cubicBezTo>
                <a:cubicBezTo>
                  <a:pt x="31623" y="263882"/>
                  <a:pt x="25035" y="273121"/>
                  <a:pt x="25035" y="283681"/>
                </a:cubicBezTo>
                <a:cubicBezTo>
                  <a:pt x="25035" y="283681"/>
                  <a:pt x="25035" y="283681"/>
                  <a:pt x="25035" y="304800"/>
                </a:cubicBezTo>
                <a:cubicBezTo>
                  <a:pt x="9223" y="292921"/>
                  <a:pt x="0" y="274441"/>
                  <a:pt x="0" y="253322"/>
                </a:cubicBezTo>
                <a:cubicBezTo>
                  <a:pt x="0" y="217684"/>
                  <a:pt x="28988" y="187325"/>
                  <a:pt x="65881" y="187325"/>
                </a:cubicBezTo>
                <a:close/>
                <a:moveTo>
                  <a:pt x="159754" y="149225"/>
                </a:moveTo>
                <a:cubicBezTo>
                  <a:pt x="163746" y="149225"/>
                  <a:pt x="166408" y="149225"/>
                  <a:pt x="169069" y="149225"/>
                </a:cubicBezTo>
                <a:cubicBezTo>
                  <a:pt x="171731" y="149225"/>
                  <a:pt x="174392" y="149225"/>
                  <a:pt x="178384" y="149225"/>
                </a:cubicBezTo>
                <a:cubicBezTo>
                  <a:pt x="178384" y="149225"/>
                  <a:pt x="178384" y="149225"/>
                  <a:pt x="178384" y="175331"/>
                </a:cubicBezTo>
                <a:lnTo>
                  <a:pt x="214313" y="193605"/>
                </a:lnTo>
                <a:cubicBezTo>
                  <a:pt x="210321" y="197521"/>
                  <a:pt x="206329" y="202742"/>
                  <a:pt x="202337" y="207963"/>
                </a:cubicBezTo>
                <a:cubicBezTo>
                  <a:pt x="202337" y="207963"/>
                  <a:pt x="202337" y="207963"/>
                  <a:pt x="169069" y="190994"/>
                </a:cubicBezTo>
                <a:cubicBezTo>
                  <a:pt x="169069" y="190994"/>
                  <a:pt x="169069" y="190994"/>
                  <a:pt x="135802" y="207963"/>
                </a:cubicBezTo>
                <a:cubicBezTo>
                  <a:pt x="131809" y="202742"/>
                  <a:pt x="127817" y="197521"/>
                  <a:pt x="123825" y="193605"/>
                </a:cubicBezTo>
                <a:cubicBezTo>
                  <a:pt x="123825" y="193605"/>
                  <a:pt x="123825" y="193605"/>
                  <a:pt x="159754" y="175331"/>
                </a:cubicBezTo>
                <a:cubicBezTo>
                  <a:pt x="159754" y="175331"/>
                  <a:pt x="159754" y="175331"/>
                  <a:pt x="159754" y="149225"/>
                </a:cubicBezTo>
                <a:close/>
                <a:moveTo>
                  <a:pt x="154175" y="88900"/>
                </a:moveTo>
                <a:cubicBezTo>
                  <a:pt x="154175" y="88900"/>
                  <a:pt x="154175" y="88900"/>
                  <a:pt x="165941" y="95394"/>
                </a:cubicBezTo>
                <a:cubicBezTo>
                  <a:pt x="168556" y="95394"/>
                  <a:pt x="171171" y="95394"/>
                  <a:pt x="173785" y="95394"/>
                </a:cubicBezTo>
                <a:cubicBezTo>
                  <a:pt x="173785" y="95394"/>
                  <a:pt x="173785" y="95394"/>
                  <a:pt x="185551" y="88900"/>
                </a:cubicBezTo>
                <a:lnTo>
                  <a:pt x="188166" y="90199"/>
                </a:lnTo>
                <a:cubicBezTo>
                  <a:pt x="190781" y="90199"/>
                  <a:pt x="192088" y="92797"/>
                  <a:pt x="192088" y="96693"/>
                </a:cubicBezTo>
                <a:cubicBezTo>
                  <a:pt x="192088" y="96693"/>
                  <a:pt x="192088" y="96693"/>
                  <a:pt x="192088" y="126567"/>
                </a:cubicBezTo>
                <a:cubicBezTo>
                  <a:pt x="185551" y="129165"/>
                  <a:pt x="177707" y="131763"/>
                  <a:pt x="169863" y="131763"/>
                </a:cubicBezTo>
                <a:cubicBezTo>
                  <a:pt x="162019" y="131763"/>
                  <a:pt x="154175" y="129165"/>
                  <a:pt x="147638" y="126567"/>
                </a:cubicBezTo>
                <a:cubicBezTo>
                  <a:pt x="147638" y="126567"/>
                  <a:pt x="147638" y="126567"/>
                  <a:pt x="147638" y="96693"/>
                </a:cubicBezTo>
                <a:cubicBezTo>
                  <a:pt x="147638" y="92797"/>
                  <a:pt x="148946" y="90199"/>
                  <a:pt x="151560" y="90199"/>
                </a:cubicBezTo>
                <a:cubicBezTo>
                  <a:pt x="151560" y="90199"/>
                  <a:pt x="151560" y="90199"/>
                  <a:pt x="154175" y="88900"/>
                </a:cubicBezTo>
                <a:close/>
                <a:moveTo>
                  <a:pt x="169069" y="26988"/>
                </a:moveTo>
                <a:cubicBezTo>
                  <a:pt x="174768" y="26988"/>
                  <a:pt x="179388" y="31252"/>
                  <a:pt x="179388" y="36513"/>
                </a:cubicBezTo>
                <a:cubicBezTo>
                  <a:pt x="179388" y="41774"/>
                  <a:pt x="174768" y="46038"/>
                  <a:pt x="169069" y="46038"/>
                </a:cubicBezTo>
                <a:cubicBezTo>
                  <a:pt x="163370" y="46038"/>
                  <a:pt x="158750" y="41774"/>
                  <a:pt x="158750" y="36513"/>
                </a:cubicBezTo>
                <a:cubicBezTo>
                  <a:pt x="158750" y="31252"/>
                  <a:pt x="163370" y="26988"/>
                  <a:pt x="169069" y="26988"/>
                </a:cubicBezTo>
                <a:close/>
                <a:moveTo>
                  <a:pt x="169070" y="9525"/>
                </a:moveTo>
                <a:cubicBezTo>
                  <a:pt x="153726" y="9525"/>
                  <a:pt x="141288" y="21963"/>
                  <a:pt x="141288" y="37307"/>
                </a:cubicBezTo>
                <a:cubicBezTo>
                  <a:pt x="141288" y="52651"/>
                  <a:pt x="153726" y="65089"/>
                  <a:pt x="169070" y="65089"/>
                </a:cubicBezTo>
                <a:cubicBezTo>
                  <a:pt x="184414" y="65089"/>
                  <a:pt x="196852" y="52651"/>
                  <a:pt x="196852" y="37307"/>
                </a:cubicBezTo>
                <a:cubicBezTo>
                  <a:pt x="196852" y="21963"/>
                  <a:pt x="184414" y="9525"/>
                  <a:pt x="169070" y="9525"/>
                </a:cubicBezTo>
                <a:close/>
                <a:moveTo>
                  <a:pt x="169070" y="0"/>
                </a:moveTo>
                <a:cubicBezTo>
                  <a:pt x="204646" y="0"/>
                  <a:pt x="234951" y="29039"/>
                  <a:pt x="234951" y="65997"/>
                </a:cubicBezTo>
                <a:cubicBezTo>
                  <a:pt x="234951" y="87116"/>
                  <a:pt x="224410" y="105595"/>
                  <a:pt x="209916" y="117475"/>
                </a:cubicBezTo>
                <a:cubicBezTo>
                  <a:pt x="209916" y="117475"/>
                  <a:pt x="209916" y="117475"/>
                  <a:pt x="209916" y="96356"/>
                </a:cubicBezTo>
                <a:cubicBezTo>
                  <a:pt x="209916" y="85796"/>
                  <a:pt x="203328" y="75237"/>
                  <a:pt x="192787" y="72597"/>
                </a:cubicBezTo>
                <a:cubicBezTo>
                  <a:pt x="192787" y="72597"/>
                  <a:pt x="187517" y="71277"/>
                  <a:pt x="187517" y="71277"/>
                </a:cubicBezTo>
                <a:cubicBezTo>
                  <a:pt x="184881" y="69957"/>
                  <a:pt x="182246" y="69957"/>
                  <a:pt x="180928" y="71277"/>
                </a:cubicBezTo>
                <a:cubicBezTo>
                  <a:pt x="180928" y="71277"/>
                  <a:pt x="180928" y="71277"/>
                  <a:pt x="169070" y="76557"/>
                </a:cubicBezTo>
                <a:cubicBezTo>
                  <a:pt x="169070" y="76557"/>
                  <a:pt x="169070" y="76557"/>
                  <a:pt x="157211" y="71277"/>
                </a:cubicBezTo>
                <a:cubicBezTo>
                  <a:pt x="155893" y="69957"/>
                  <a:pt x="153258" y="69957"/>
                  <a:pt x="150623" y="71277"/>
                </a:cubicBezTo>
                <a:cubicBezTo>
                  <a:pt x="150623" y="71277"/>
                  <a:pt x="145352" y="72597"/>
                  <a:pt x="145352" y="72597"/>
                </a:cubicBezTo>
                <a:cubicBezTo>
                  <a:pt x="134811" y="75237"/>
                  <a:pt x="128223" y="85796"/>
                  <a:pt x="128223" y="96356"/>
                </a:cubicBezTo>
                <a:cubicBezTo>
                  <a:pt x="128223" y="96356"/>
                  <a:pt x="128223" y="96356"/>
                  <a:pt x="128223" y="117475"/>
                </a:cubicBezTo>
                <a:cubicBezTo>
                  <a:pt x="113729" y="105595"/>
                  <a:pt x="103188" y="87116"/>
                  <a:pt x="103188" y="65997"/>
                </a:cubicBezTo>
                <a:cubicBezTo>
                  <a:pt x="103188" y="29039"/>
                  <a:pt x="133494" y="0"/>
                  <a:pt x="1690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24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3513762" y="734080"/>
            <a:ext cx="543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Klasifikasi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Culture Heritage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Unesco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B7D74-7C40-42A5-9361-0C40AC02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06" y="1885689"/>
            <a:ext cx="5474682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682">
        <p:blinds dir="vert"/>
      </p:transition>
    </mc:Choice>
    <mc:Fallback xmlns="">
      <p:transition spd="slow" advTm="3682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2702560" y="803822"/>
            <a:ext cx="743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Intangible cultural heritage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1801674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7" name="PA_文本框 8"/>
          <p:cNvSpPr txBox="1"/>
          <p:nvPr>
            <p:custDataLst>
              <p:tags r:id="rId1"/>
            </p:custDataLst>
          </p:nvPr>
        </p:nvSpPr>
        <p:spPr>
          <a:xfrm>
            <a:off x="6096000" y="1777696"/>
            <a:ext cx="269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44546A"/>
                </a:solidFill>
                <a:latin typeface="Arial Narrow" panose="020B060602020203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intangible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Narrow" panose="020B060602020203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PA_圆角矩形 9"/>
          <p:cNvSpPr/>
          <p:nvPr>
            <p:custDataLst>
              <p:tags r:id="rId2"/>
            </p:custDataLst>
          </p:nvPr>
        </p:nvSpPr>
        <p:spPr>
          <a:xfrm>
            <a:off x="6176963" y="2282916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rgbClr val="79C5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9" name="PA_矩形 10"/>
          <p:cNvSpPr/>
          <p:nvPr>
            <p:custDataLst>
              <p:tags r:id="rId3"/>
            </p:custDataLst>
          </p:nvPr>
        </p:nvSpPr>
        <p:spPr>
          <a:xfrm>
            <a:off x="6096001" y="2506465"/>
            <a:ext cx="51429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UNESCO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menyatakan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bahwa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intangible cultural heritage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yang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diturunkan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generasi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kegenerasi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terus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menerus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diciptakan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kembali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komunitas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kelompok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merepson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lingkungannya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interaksi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sejarah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alam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memberikan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indentitas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berkerlanjutan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sehingga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menghargai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perbedaan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kreatifitas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manusia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UNESCO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mengkategorikan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intangible cultural heritage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menjadi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lima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jenis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wisata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yakni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kerajinan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tangan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tradisional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tradisi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ritual dan festival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pertunjukan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tradisi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oral;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pengetahuan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praktik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menfokuskan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alam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sekitarnya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09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8">
        <p:blinds dir="vert"/>
      </p:transition>
    </mc:Choice>
    <mc:Fallback xmlns=""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4558 2.96296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3.33333E-6 L -0.04557 3.33333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-0.04558 -3.7037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/>
      <p:bldP spid="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2702560" y="803822"/>
            <a:ext cx="743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Tangible cultural heritage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1801674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7" name="PA_文本框 8"/>
          <p:cNvSpPr txBox="1"/>
          <p:nvPr>
            <p:custDataLst>
              <p:tags r:id="rId1"/>
            </p:custDataLst>
          </p:nvPr>
        </p:nvSpPr>
        <p:spPr>
          <a:xfrm>
            <a:off x="6096000" y="1777696"/>
            <a:ext cx="269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44546A"/>
                </a:solidFill>
                <a:latin typeface="Arial Narrow" panose="020B060602020203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Tangible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Narrow" panose="020B060602020203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PA_圆角矩形 9"/>
          <p:cNvSpPr/>
          <p:nvPr>
            <p:custDataLst>
              <p:tags r:id="rId2"/>
            </p:custDataLst>
          </p:nvPr>
        </p:nvSpPr>
        <p:spPr>
          <a:xfrm>
            <a:off x="6176963" y="2282916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rgbClr val="79C5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9" name="PA_矩形 10"/>
          <p:cNvSpPr/>
          <p:nvPr>
            <p:custDataLst>
              <p:tags r:id="rId3"/>
            </p:custDataLst>
          </p:nvPr>
        </p:nvSpPr>
        <p:spPr>
          <a:xfrm>
            <a:off x="6096001" y="2506465"/>
            <a:ext cx="5142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Tangible cultural heritage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termasuk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semua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fisik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perwujudan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situs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bangunan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situs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arkeolog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wilayah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kebudayaan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koleksi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museum (UNESCO WHC et.al, 2013). Pada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dasarnya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tangible heritage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berwujud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dikelompokkan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3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kategori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bangunan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situs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arkeolog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situs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rute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wilayah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properti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berpindah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museum.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29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4558 2.96296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3.33333E-6 L -0.04557 3.33333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-0.04558 -3.7037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/>
      <p:bldP spid="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E13CF12-67D2-4C45-AF04-0FDB6F4D16EA}"/>
              </a:ext>
            </a:extLst>
          </p:cNvPr>
          <p:cNvSpPr txBox="1"/>
          <p:nvPr/>
        </p:nvSpPr>
        <p:spPr>
          <a:xfrm>
            <a:off x="2702560" y="803822"/>
            <a:ext cx="743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0F1D3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Tangible cultural heritage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F1D38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1801674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67" name="PA_文本框 8"/>
          <p:cNvSpPr txBox="1"/>
          <p:nvPr>
            <p:custDataLst>
              <p:tags r:id="rId1"/>
            </p:custDataLst>
          </p:nvPr>
        </p:nvSpPr>
        <p:spPr>
          <a:xfrm>
            <a:off x="6095999" y="1777696"/>
            <a:ext cx="533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rgbClr val="44546A"/>
                </a:solidFill>
                <a:latin typeface="Arial Narrow" panose="020B060602020203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Immovable dan movable heritage 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Narrow" panose="020B060602020203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PA_圆角矩形 9"/>
          <p:cNvSpPr/>
          <p:nvPr>
            <p:custDataLst>
              <p:tags r:id="rId2"/>
            </p:custDataLst>
          </p:nvPr>
        </p:nvSpPr>
        <p:spPr>
          <a:xfrm>
            <a:off x="6176963" y="2282916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rgbClr val="79C5D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9" name="PA_矩形 10"/>
          <p:cNvSpPr/>
          <p:nvPr>
            <p:custDataLst>
              <p:tags r:id="rId3"/>
            </p:custDataLst>
          </p:nvPr>
        </p:nvSpPr>
        <p:spPr>
          <a:xfrm>
            <a:off x="6096001" y="2506465"/>
            <a:ext cx="5142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bergerak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(immovable heritage)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bergerak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biasanya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berada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tempat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terbuka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terdiri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situs,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tempat-tempat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bersejarah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bentang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alam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darat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maupun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air,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bangunan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kuno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/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bersejarah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patung-patung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pahlawan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bergerak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(movable heritage)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bergerak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biasanya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berada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ruangan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terdiri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benda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warisan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budaya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arsip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dokumen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foto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karya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tulis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audiovisual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berupa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kaset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video, dan film.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160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4558 2.96296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3.33333E-6 L -0.04557 3.33333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7037E-6 L -0.04558 -3.7037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07407E-6 L 0.04493 -4.07407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22604" y="1704356"/>
            <a:ext cx="4059314" cy="3075060"/>
            <a:chOff x="8613448" y="2224074"/>
            <a:chExt cx="4059314" cy="3075060"/>
          </a:xfrm>
        </p:grpSpPr>
        <p:sp>
          <p:nvSpPr>
            <p:cNvPr id="11" name="文本框 10"/>
            <p:cNvSpPr txBox="1"/>
            <p:nvPr/>
          </p:nvSpPr>
          <p:spPr>
            <a:xfrm>
              <a:off x="8633199" y="2224074"/>
              <a:ext cx="2860467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Interface Metaphors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255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Istilah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Metafora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umumnya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dihubungkan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bahasa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Saat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kita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ingin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menyampaikan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suatu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konsep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abstrak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bentuk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umum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dipahami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sering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kita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terpaksa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pernyataan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metafora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kiasan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 </a:t>
              </a:r>
              <a:endPara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9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8">
        <p:blinds dir="vert"/>
      </p:transition>
    </mc:Choice>
    <mc:Fallback xmlns=""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22604" y="1704356"/>
            <a:ext cx="4059314" cy="2083379"/>
            <a:chOff x="8613448" y="2224074"/>
            <a:chExt cx="4059314" cy="2083379"/>
          </a:xfrm>
        </p:grpSpPr>
        <p:sp>
          <p:nvSpPr>
            <p:cNvPr id="11" name="文本框 10"/>
            <p:cNvSpPr txBox="1"/>
            <p:nvPr/>
          </p:nvSpPr>
          <p:spPr>
            <a:xfrm>
              <a:off x="8633199" y="2224074"/>
              <a:ext cx="2860467" cy="412576"/>
            </a:xfrm>
            <a:prstGeom prst="roundRect">
              <a:avLst>
                <a:gd name="adj" fmla="val 50000"/>
              </a:avLst>
            </a:prstGeom>
            <a:solidFill>
              <a:srgbClr val="79C5D9"/>
            </a:solidFill>
            <a:effectLst>
              <a:outerShdw blurRad="127000" dist="38100" dir="8100000" algn="tr" rotWithShape="0">
                <a:srgbClr val="0070C0">
                  <a:alpha val="30000"/>
                </a:srgb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Metafora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rPr>
                <a:t> Verbal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13448" y="2746448"/>
              <a:ext cx="4059314" cy="1561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Saat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berhadapan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suatu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teknologi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seperti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komputer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pertama-tama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orang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membandingkan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mesin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yang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sudah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diakrabi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metafora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6585070" y="1594147"/>
            <a:ext cx="3485965" cy="39131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>
            <a:solidFill>
              <a:srgbClr val="79C5D9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402703" y="3975888"/>
            <a:ext cx="416765" cy="416765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48044" y="4862201"/>
            <a:ext cx="261486" cy="261486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16424" y="5083218"/>
            <a:ext cx="482152" cy="482152"/>
          </a:xfrm>
          <a:prstGeom prst="ellipse">
            <a:avLst/>
          </a:prstGeom>
          <a:solidFill>
            <a:srgbClr val="79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32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8">
        <p:blinds dir="vert"/>
      </p:transition>
    </mc:Choice>
    <mc:Fallback>
      <p:transition spd="slow" advTm="300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2.59259E-6 L -0.15924 -2.5925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2.59259E-6 L -2.91667E-6 -2.59259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0.03981 L -2.5E-6 0.0902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0.03981 L -2.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0.03889 L 4.375E-6 -0.08889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03843 L 4.375E-6 7.40741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1.11111E-6 L -0.03868 1.11111E-6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9167E-6 1.85185E-6 L 0.08034 -0.00093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606</Words>
  <Application>Microsoft Office PowerPoint</Application>
  <PresentationFormat>Widescreen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等线</vt:lpstr>
      <vt:lpstr>等线 Light</vt:lpstr>
      <vt:lpstr>Microsoft YaHei UI</vt:lpstr>
      <vt:lpstr>Microsoft YaHei UI Light</vt:lpstr>
      <vt:lpstr>Arial</vt:lpstr>
      <vt:lpstr>Arial Narrow</vt:lpstr>
      <vt:lpstr>Calibri</vt:lpstr>
      <vt:lpstr>Times New Roman</vt:lpstr>
      <vt:lpstr>Verdana</vt:lpstr>
      <vt:lpstr>Wingdings</vt:lpstr>
      <vt:lpstr>Contents Slide Master</vt:lpstr>
      <vt:lpstr>Office 主题​​</vt:lpstr>
      <vt:lpstr>1_Office 主题​​</vt:lpstr>
      <vt:lpstr>2_Office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Mellana</dc:creator>
  <cp:lastModifiedBy>ariartawanx@outlook.com</cp:lastModifiedBy>
  <cp:revision>27</cp:revision>
  <dcterms:created xsi:type="dcterms:W3CDTF">2018-11-29T06:30:13Z</dcterms:created>
  <dcterms:modified xsi:type="dcterms:W3CDTF">2021-10-23T10:26:10Z</dcterms:modified>
</cp:coreProperties>
</file>