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38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7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64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6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4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5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9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35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16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3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72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680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FACC0-BFE9-488E-8E95-C48227435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PizzaHunt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F13F95-0E57-46D7-8944-5C3DEDB38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– Сидоров Павел</a:t>
            </a:r>
          </a:p>
        </p:txBody>
      </p:sp>
    </p:spTree>
    <p:extLst>
      <p:ext uri="{BB962C8B-B14F-4D97-AF65-F5344CB8AC3E}">
        <p14:creationId xmlns:p14="http://schemas.microsoft.com/office/powerpoint/2010/main" val="14381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58E5D-7D20-40E8-890A-8A18F394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C30BF-FEFC-4C2C-9897-ECFBAC4E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Мой проект – это </a:t>
            </a:r>
            <a:r>
              <a:rPr lang="en-US" dirty="0"/>
              <a:t>3D </a:t>
            </a:r>
            <a:r>
              <a:rPr lang="ru-RU" dirty="0"/>
              <a:t>шутер от первого лица.</a:t>
            </a:r>
          </a:p>
          <a:p>
            <a:r>
              <a:rPr lang="ru-RU" dirty="0"/>
              <a:t>С помощью этой игры можно развлечься</a:t>
            </a:r>
          </a:p>
          <a:p>
            <a:r>
              <a:rPr lang="ru-RU" dirty="0"/>
              <a:t>Также моя игра может развить реакцию</a:t>
            </a:r>
          </a:p>
        </p:txBody>
      </p:sp>
    </p:spTree>
    <p:extLst>
      <p:ext uri="{BB962C8B-B14F-4D97-AF65-F5344CB8AC3E}">
        <p14:creationId xmlns:p14="http://schemas.microsoft.com/office/powerpoint/2010/main" val="206095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AAC35-CF7F-4F30-9500-97B98B9A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A32F59-4749-4C8E-8427-61463E4BD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7" y="1853754"/>
            <a:ext cx="5174457" cy="34496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D94DD4-D64F-47C3-92ED-005E7FB2E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28" y="1853754"/>
            <a:ext cx="517445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3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3678E-73AA-444B-8954-464C86F9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D4817-5970-4D7B-B785-B2D4A41E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 создании игры использовались следующие библиотеки: </a:t>
            </a:r>
            <a:r>
              <a:rPr lang="en-US" dirty="0" err="1"/>
              <a:t>pygame</a:t>
            </a:r>
            <a:r>
              <a:rPr lang="en-US" dirty="0"/>
              <a:t> (</a:t>
            </a:r>
            <a:r>
              <a:rPr lang="ru-RU" dirty="0"/>
              <a:t>для отрисовки всего</a:t>
            </a:r>
            <a:r>
              <a:rPr lang="en-US" dirty="0"/>
              <a:t>), random, datetime, </a:t>
            </a:r>
            <a:r>
              <a:rPr lang="en-US" dirty="0" err="1"/>
              <a:t>os</a:t>
            </a:r>
            <a:r>
              <a:rPr lang="en-US" dirty="0"/>
              <a:t>, math, collections, </a:t>
            </a:r>
            <a:r>
              <a:rPr lang="en-US" dirty="0" err="1"/>
              <a:t>numba</a:t>
            </a:r>
            <a:r>
              <a:rPr lang="ru-RU" dirty="0"/>
              <a:t> (для ускорения некоторых функции)</a:t>
            </a:r>
          </a:p>
          <a:p>
            <a:r>
              <a:rPr lang="ru-RU" dirty="0"/>
              <a:t>Файл </a:t>
            </a:r>
            <a:r>
              <a:rPr lang="en-US" dirty="0"/>
              <a:t>main.py </a:t>
            </a:r>
            <a:r>
              <a:rPr lang="ru-RU" dirty="0"/>
              <a:t>нужен для запуска игры, </a:t>
            </a:r>
            <a:r>
              <a:rPr lang="en-US" dirty="0"/>
              <a:t>drawing.py </a:t>
            </a:r>
            <a:r>
              <a:rPr lang="ru-RU" dirty="0"/>
              <a:t>создан для отрисовки всех объектов. Файл </a:t>
            </a:r>
            <a:r>
              <a:rPr lang="en-US" dirty="0"/>
              <a:t>player.py </a:t>
            </a:r>
            <a:r>
              <a:rPr lang="ru-RU" dirty="0"/>
              <a:t>хранит в себе класс </a:t>
            </a:r>
            <a:r>
              <a:rPr lang="en-US" dirty="0"/>
              <a:t>Player – </a:t>
            </a:r>
            <a:r>
              <a:rPr lang="ru-RU" dirty="0"/>
              <a:t>класс игрока. </a:t>
            </a:r>
            <a:r>
              <a:rPr lang="en-US" dirty="0"/>
              <a:t>ray_casting.py </a:t>
            </a:r>
            <a:r>
              <a:rPr lang="ru-RU" dirty="0"/>
              <a:t>нужен для создание объёма. В файле </a:t>
            </a:r>
            <a:r>
              <a:rPr lang="en-US" dirty="0"/>
              <a:t>interaction.py </a:t>
            </a:r>
            <a:r>
              <a:rPr lang="ru-RU" dirty="0"/>
              <a:t>происходит обработка взаимодействия игрока и врагов. В файле </a:t>
            </a:r>
            <a:r>
              <a:rPr lang="en-US" dirty="0"/>
              <a:t>sprites.py </a:t>
            </a:r>
            <a:r>
              <a:rPr lang="ru-RU" dirty="0"/>
              <a:t>содержится информация о всех спрайтах на карте. </a:t>
            </a:r>
            <a:r>
              <a:rPr lang="en-US" dirty="0"/>
              <a:t>map.py – </a:t>
            </a:r>
            <a:r>
              <a:rPr lang="ru-RU" dirty="0"/>
              <a:t>карта и </a:t>
            </a:r>
            <a:r>
              <a:rPr lang="en-US" dirty="0"/>
              <a:t>settings.py – </a:t>
            </a:r>
            <a:r>
              <a:rPr lang="ru-RU" dirty="0"/>
              <a:t>основные настройки и константы.</a:t>
            </a:r>
          </a:p>
        </p:txBody>
      </p:sp>
    </p:spTree>
    <p:extLst>
      <p:ext uri="{BB962C8B-B14F-4D97-AF65-F5344CB8AC3E}">
        <p14:creationId xmlns:p14="http://schemas.microsoft.com/office/powerpoint/2010/main" val="421532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39D2D-AAAD-4C72-8337-AFDEED37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39F2A-ED40-427F-8C64-5A34F86F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итоге у меня получился, как я считаю, вполне неплохой </a:t>
            </a:r>
            <a:r>
              <a:rPr lang="en-US" dirty="0"/>
              <a:t>3D </a:t>
            </a:r>
            <a:r>
              <a:rPr lang="ru-RU" dirty="0"/>
              <a:t>шутер.</a:t>
            </a:r>
          </a:p>
          <a:p>
            <a:r>
              <a:rPr lang="ru-RU" dirty="0"/>
              <a:t>В игру можно добавить больше различных врагов, ограниченные патроны, новые режимы игры, например, выживание, где враги </a:t>
            </a:r>
            <a:r>
              <a:rPr lang="ru-RU"/>
              <a:t>бесконечно появляются.</a:t>
            </a:r>
          </a:p>
        </p:txBody>
      </p:sp>
    </p:spTree>
    <p:extLst>
      <p:ext uri="{BB962C8B-B14F-4D97-AF65-F5344CB8AC3E}">
        <p14:creationId xmlns:p14="http://schemas.microsoft.com/office/powerpoint/2010/main" val="162036436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Галерея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183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Rockwell</vt:lpstr>
      <vt:lpstr>Галерея</vt:lpstr>
      <vt:lpstr>PizzaHunt</vt:lpstr>
      <vt:lpstr>Введение</vt:lpstr>
      <vt:lpstr>Скриншоты игры</vt:lpstr>
      <vt:lpstr>Описание реализации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PizzaHunt</dc:title>
  <dc:creator>PAHA SIDOROV</dc:creator>
  <cp:lastModifiedBy>PAHA SIDOROV</cp:lastModifiedBy>
  <cp:revision>3</cp:revision>
  <dcterms:created xsi:type="dcterms:W3CDTF">2021-02-14T09:53:11Z</dcterms:created>
  <dcterms:modified xsi:type="dcterms:W3CDTF">2021-02-14T10:19:57Z</dcterms:modified>
</cp:coreProperties>
</file>