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AC2C-D31D-4071-8830-CB81F78DE817}" type="datetimeFigureOut">
              <a:rPr lang="de-DE" smtClean="0"/>
              <a:pPr/>
              <a:t>27.05.2011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2446-3A6A-4DB3-8CDF-C143AAA935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-39714" t="-80142" r="-39714" b="-80142"/>
          <a:stretch>
            <a:fillRect/>
          </a:stretch>
        </p:blipFill>
        <p:spPr bwMode="auto">
          <a:xfrm>
            <a:off x="-1217568" y="-3260083"/>
            <a:ext cx="11191999" cy="1237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Screen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38257" y="5176863"/>
            <a:ext cx="547329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left</a:t>
            </a:r>
            <a:r>
              <a:rPr lang="de-DE" dirty="0">
                <a:solidFill>
                  <a:srgbClr val="FF0000"/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rgbClr val="FF0000"/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17757" y="5176863"/>
            <a:ext cx="646331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right</a:t>
            </a:r>
            <a:r>
              <a:rPr lang="de-DE" dirty="0">
                <a:solidFill>
                  <a:schemeClr val="tx2"/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chemeClr val="tx2"/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chemeClr val="tx2"/>
              </a:solidFill>
              <a:latin typeface="Univers 45 Ligh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97677" y="5175122"/>
            <a:ext cx="838691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>center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/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</a:b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Univers 45 Light" pitchFamily="2" charset="0"/>
              </a:rPr>
              <a:t>eye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Univers 45 Light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9924114">
            <a:off x="5942554" y="366241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left</a:t>
            </a:r>
            <a:r>
              <a:rPr lang="de-DE" dirty="0" smtClean="0">
                <a:solidFill>
                  <a:srgbClr val="FF0000"/>
                </a:solidFill>
                <a:latin typeface="Univers 45 Light" pitchFamily="2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Univers 45 Light" pitchFamily="2" charset="0"/>
              </a:rPr>
              <a:t>frustum</a:t>
            </a:r>
            <a:endParaRPr lang="de-DE" dirty="0">
              <a:solidFill>
                <a:srgbClr val="FF0000"/>
              </a:solidFill>
              <a:latin typeface="Univers 45 Light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566018">
            <a:off x="1471671" y="3776508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right</a:t>
            </a:r>
            <a:r>
              <a:rPr lang="de-DE" dirty="0" smtClean="0">
                <a:solidFill>
                  <a:schemeClr val="tx2"/>
                </a:solidFill>
                <a:latin typeface="Univers 45 Light" pitchFamily="2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Univers 45 Light" pitchFamily="2" charset="0"/>
              </a:rPr>
              <a:t>frustum</a:t>
            </a:r>
            <a:endParaRPr lang="de-DE" dirty="0">
              <a:solidFill>
                <a:schemeClr val="tx2"/>
              </a:solidFill>
              <a:latin typeface="Univers 45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2843808" y="3429000"/>
            <a:ext cx="3600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6200000" flipH="1">
            <a:off x="1916114" y="2849668"/>
            <a:ext cx="2299116" cy="17398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 flipH="1" flipV="1">
            <a:off x="5086345" y="2847794"/>
            <a:ext cx="2283681" cy="17281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195736" y="2564904"/>
            <a:ext cx="489654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23928" y="4869160"/>
            <a:ext cx="14401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5400000" flipH="1" flipV="1">
            <a:off x="5904148" y="5337212"/>
            <a:ext cx="935310" cy="79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5400000" flipH="1" flipV="1">
            <a:off x="5686535" y="4617132"/>
            <a:ext cx="2376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5400000" flipH="1" flipV="1">
            <a:off x="5761323" y="4184687"/>
            <a:ext cx="32395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4869160"/>
            <a:ext cx="10081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44208" y="3429000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7092280" y="2564904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16200000" flipH="1">
            <a:off x="3810079" y="4983010"/>
            <a:ext cx="936103" cy="70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>
            <a:off x="4541836" y="4983010"/>
            <a:ext cx="936104" cy="708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4211960" y="5805264"/>
            <a:ext cx="31683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rot="5400000" flipH="1" flipV="1">
            <a:off x="3924539" y="4148469"/>
            <a:ext cx="1439733" cy="79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5400000" flipH="1" flipV="1">
            <a:off x="3492888" y="4149294"/>
            <a:ext cx="143973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rot="5400000" flipH="1" flipV="1">
            <a:off x="4356190" y="4148072"/>
            <a:ext cx="143973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6200000" flipH="1">
            <a:off x="1853299" y="3051358"/>
            <a:ext cx="2304257" cy="13313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5400000">
            <a:off x="5130466" y="3051358"/>
            <a:ext cx="2304255" cy="1331349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16200000" flipH="1">
            <a:off x="1974911" y="2641711"/>
            <a:ext cx="2304258" cy="2150643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rot="5400000">
            <a:off x="5008851" y="2641715"/>
            <a:ext cx="2304256" cy="21506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2051720" y="2582834"/>
            <a:ext cx="4896544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2339752" y="2546974"/>
            <a:ext cx="489654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16200000" flipH="1">
            <a:off x="3523731" y="5117035"/>
            <a:ext cx="872404" cy="50405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3635896" y="4851230"/>
            <a:ext cx="144016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5400000">
            <a:off x="4181101" y="4910310"/>
            <a:ext cx="925816" cy="8640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rot="16200000" flipH="1">
            <a:off x="4181101" y="4910308"/>
            <a:ext cx="925817" cy="864095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4878437" y="5066784"/>
            <a:ext cx="936104" cy="540861"/>
          </a:xfrm>
          <a:prstGeom prst="line">
            <a:avLst/>
          </a:prstGeom>
          <a:ln w="1270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4184777" y="4887090"/>
            <a:ext cx="1440160" cy="0"/>
          </a:xfrm>
          <a:prstGeom prst="line">
            <a:avLst/>
          </a:prstGeom>
          <a:ln w="19050">
            <a:solidFill>
              <a:srgbClr val="3333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5400000" flipH="1" flipV="1">
            <a:off x="4175559" y="5336815"/>
            <a:ext cx="936104" cy="79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rot="5400000" flipH="1" flipV="1">
            <a:off x="3743908" y="5337212"/>
            <a:ext cx="936104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4607210" y="5336418"/>
            <a:ext cx="936104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5004048" y="573325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139952" y="57332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4572000" y="573325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mit Pfeil 92"/>
          <p:cNvCxnSpPr/>
          <p:nvPr/>
        </p:nvCxnSpPr>
        <p:spPr>
          <a:xfrm rot="10800000">
            <a:off x="2843808" y="3212976"/>
            <a:ext cx="360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79912" y="284364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 rot="5400000">
            <a:off x="6056517" y="51750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zNear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 rot="5400000">
            <a:off x="7142523" y="5151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zFar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 rot="5400000">
            <a:off x="6018105" y="45867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zZeroParallax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 rot="16200000">
            <a:off x="2813677" y="51153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viewDir</a:t>
            </a:r>
            <a:endParaRPr lang="de-DE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0" name="Gerade Verbindung mit Pfeil 99"/>
          <p:cNvCxnSpPr/>
          <p:nvPr/>
        </p:nvCxnSpPr>
        <p:spPr>
          <a:xfrm rot="10800000">
            <a:off x="4211960" y="5949280"/>
            <a:ext cx="9361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3779912" y="594928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eyeSeparation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screenWidth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illum_convenient_t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551522"/>
            <a:ext cx="2972058" cy="5829806"/>
          </a:xfrm>
          <a:prstGeom prst="rect">
            <a:avLst/>
          </a:prstGeom>
        </p:spPr>
      </p:pic>
      <p:pic>
        <p:nvPicPr>
          <p:cNvPr id="3" name="Grafik 2" descr="illum_physical_tb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4901" y="548680"/>
            <a:ext cx="2956816" cy="5837426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5724128" y="3789040"/>
            <a:ext cx="5040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875632" y="2924944"/>
            <a:ext cx="1208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C00000"/>
                </a:solidFill>
              </a:rPr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pole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rot="16200000" flipH="1">
            <a:off x="5580112" y="3933056"/>
            <a:ext cx="79208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16200000" flipV="1">
            <a:off x="6192180" y="1592796"/>
            <a:ext cx="144016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16200000" flipV="1">
            <a:off x="6175378" y="2008042"/>
            <a:ext cx="1008112" cy="537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550861" y="2780928"/>
            <a:ext cx="13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3333FF"/>
                </a:solidFill>
              </a:rPr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pole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744643" y="3068960"/>
            <a:ext cx="1091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pole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661862" y="2780928"/>
            <a:ext cx="109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highlights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pole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627784" y="3789040"/>
            <a:ext cx="5040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6200000" flipH="1">
            <a:off x="2483768" y="3933056"/>
            <a:ext cx="79208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 flipV="1">
            <a:off x="3095836" y="1592796"/>
            <a:ext cx="144016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V="1">
            <a:off x="3079034" y="2008042"/>
            <a:ext cx="1008112" cy="537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illum_conven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700808"/>
            <a:ext cx="2922524" cy="2888231"/>
          </a:xfrm>
          <a:prstGeom prst="rect">
            <a:avLst/>
          </a:prstGeom>
        </p:spPr>
      </p:pic>
      <p:pic>
        <p:nvPicPr>
          <p:cNvPr id="3" name="Grafik 2" descr="illum_physic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9827" y="1708719"/>
            <a:ext cx="2918713" cy="288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gumhold</dc:creator>
  <cp:lastModifiedBy>gumhold</cp:lastModifiedBy>
  <cp:revision>7</cp:revision>
  <dcterms:created xsi:type="dcterms:W3CDTF">2011-05-26T20:55:35Z</dcterms:created>
  <dcterms:modified xsi:type="dcterms:W3CDTF">2011-05-27T19:41:38Z</dcterms:modified>
</cp:coreProperties>
</file>