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4" r:id="rId3"/>
    <p:sldId id="325" r:id="rId4"/>
    <p:sldId id="335" r:id="rId5"/>
    <p:sldId id="336" r:id="rId6"/>
    <p:sldId id="337" r:id="rId7"/>
    <p:sldId id="338" r:id="rId8"/>
    <p:sldId id="373" r:id="rId9"/>
    <p:sldId id="374" r:id="rId10"/>
    <p:sldId id="375" r:id="rId11"/>
    <p:sldId id="376" r:id="rId12"/>
    <p:sldId id="377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33" r:id="rId4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92602" autoAdjust="0"/>
  </p:normalViewPr>
  <p:slideViewPr>
    <p:cSldViewPr>
      <p:cViewPr varScale="1">
        <p:scale>
          <a:sx n="69" d="100"/>
          <a:sy n="69" d="100"/>
        </p:scale>
        <p:origin x="12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294" y="5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F6D-21EE-419B-9D71-8E29C43C11F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EFC3-E581-4ABB-93B2-973DE307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6472-74E6-4978-B5D4-A86FAE8938A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CABC-441A-474C-949C-3C91A213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2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1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4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5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55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7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0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2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4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1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3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4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7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4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2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65758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1" y="4181101"/>
            <a:ext cx="2743583" cy="26768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475-7F21-4068-9246-8B45B4FC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7" name="Picture 6" descr="A person looking towards the camera&#10;&#10;Description generated with high confidence">
            <a:extLst>
              <a:ext uri="{FF2B5EF4-FFF2-40B4-BE49-F238E27FC236}">
                <a16:creationId xmlns:a16="http://schemas.microsoft.com/office/drawing/2014/main" id="{1F2B9E00-38B7-4881-9203-EAB1414B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32" y="1524000"/>
            <a:ext cx="5447337" cy="4162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Gantt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85925"/>
            <a:ext cx="7362825" cy="3486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828800"/>
            <a:ext cx="5705475" cy="3267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3190875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40" y="1417638"/>
            <a:ext cx="2329719" cy="4533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538287"/>
            <a:ext cx="6172200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66900"/>
            <a:ext cx="47625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21" y="1600200"/>
            <a:ext cx="2887359" cy="3685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Multicolumn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921D9-9669-40D8-BD72-134752042457}"/>
              </a:ext>
            </a:extLst>
          </p:cNvPr>
          <p:cNvSpPr txBox="1"/>
          <p:nvPr/>
        </p:nvSpPr>
        <p:spPr>
          <a:xfrm>
            <a:off x="1219200" y="1676397"/>
            <a:ext cx="6705600" cy="3419856"/>
          </a:xfrm>
          <a:prstGeom prst="rect">
            <a:avLst/>
          </a:prstGeom>
          <a:noFill/>
        </p:spPr>
        <p:txBody>
          <a:bodyPr wrap="square" numCol="3" spcCol="36576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Import adores Neptuno, located in Mexico. Import adores Neptuno manufactures several critical subcomponents for the Adventure Works Cycles product line.</a:t>
            </a:r>
          </a:p>
        </p:txBody>
      </p:sp>
    </p:spTree>
    <p:extLst>
      <p:ext uri="{BB962C8B-B14F-4D97-AF65-F5344CB8AC3E}">
        <p14:creationId xmlns:p14="http://schemas.microsoft.com/office/powerpoint/2010/main" val="246844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2486079" cy="344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56" y="2286000"/>
            <a:ext cx="3850888" cy="1873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0" y="1981200"/>
            <a:ext cx="2903499" cy="254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24000"/>
            <a:ext cx="2707772" cy="3438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295525"/>
            <a:ext cx="5362575" cy="226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3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1200"/>
            <a:ext cx="6038850" cy="306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271712"/>
            <a:ext cx="5019675" cy="231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28862"/>
            <a:ext cx="6000750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15D9A67-0301-4CBE-9FC9-0D3C1DF9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95800"/>
            <a:ext cx="8229600" cy="1371600"/>
          </a:xfrm>
        </p:spPr>
        <p:txBody>
          <a:bodyPr>
            <a:noAutofit/>
          </a:bodyPr>
          <a:lstStyle/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 וניתנים להתאמה אישית</a:t>
            </a:r>
          </a:p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הדגמה זמינה ב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    http://js.syncfusion.com/demos/web/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9757-AE62-4185-B596-D381D74D23E4}"/>
              </a:ext>
            </a:extLst>
          </p:cNvPr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00FF871-59BC-4775-A772-774B70CC3C66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conversion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00-D349-4129-8BF5-6083F67E8D4D}"/>
              </a:ext>
            </a:extLst>
          </p:cNvPr>
          <p:cNvSpPr txBox="1"/>
          <p:nvPr/>
        </p:nvSpPr>
        <p:spPr>
          <a:xfrm>
            <a:off x="381000" y="17526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יישומונים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80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ועוד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500" dirty="0">
                <a:solidFill>
                  <a:schemeClr val="bg1">
                    <a:lumMod val="50000"/>
                  </a:schemeClr>
                </a:solidFill>
              </a:rPr>
              <a:t>دعم الزاوي على أساس</a:t>
            </a:r>
            <a:endParaRPr lang="he-IL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81C15B0-F2F7-4DC3-AE15-86277C2FBC1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1F8AC-BBFA-4EED-8B08-E18696CCDEF4}"/>
              </a:ext>
            </a:extLst>
          </p:cNvPr>
          <p:cNvSpPr txBox="1"/>
          <p:nvPr/>
        </p:nvSpPr>
        <p:spPr>
          <a:xfrm>
            <a:off x="76200" y="3124200"/>
            <a:ext cx="791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</a:rPr>
              <a:t> bidirectional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אישית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8D0FA54-5486-4F45-B5E5-F021A83F8583}"/>
              </a:ext>
            </a:extLst>
          </p:cNvPr>
          <p:cNvSpPr txBox="1">
            <a:spLocks/>
          </p:cNvSpPr>
          <p:nvPr/>
        </p:nvSpPr>
        <p:spPr>
          <a:xfrm>
            <a:off x="304800" y="2438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Bidirectional text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FA3D1A8-022A-40A9-88DF-E964F9F353EB}"/>
              </a:ext>
            </a:extLst>
          </p:cNvPr>
          <p:cNvSpPr txBox="1">
            <a:spLocks/>
          </p:cNvSpPr>
          <p:nvPr/>
        </p:nvSpPr>
        <p:spPr>
          <a:xfrm>
            <a:off x="304800" y="3581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Hebrew text with Left to Right</a:t>
            </a:r>
          </a:p>
        </p:txBody>
      </p:sp>
    </p:spTree>
    <p:extLst>
      <p:ext uri="{BB962C8B-B14F-4D97-AF65-F5344CB8AC3E}">
        <p14:creationId xmlns:p14="http://schemas.microsoft.com/office/powerpoint/2010/main" val="61467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043112"/>
            <a:ext cx="4914900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743075"/>
            <a:ext cx="6286500" cy="3590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98498" y="1606041"/>
            <a:ext cx="7147003" cy="4307295"/>
            <a:chOff x="998498" y="1606041"/>
            <a:chExt cx="7147003" cy="43072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98" y="1606041"/>
              <a:ext cx="6978805" cy="43072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8498" y="5378284"/>
              <a:ext cx="7147003" cy="53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1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048500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3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5" y="1432879"/>
            <a:ext cx="3726790" cy="4434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33612"/>
            <a:ext cx="5114925" cy="23907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172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66950"/>
            <a:ext cx="4924425" cy="232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6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DownList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52600"/>
            <a:ext cx="2704984" cy="3129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24125"/>
            <a:ext cx="4152900" cy="1809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157412"/>
            <a:ext cx="3971925" cy="25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46" y="1869566"/>
            <a:ext cx="6422708" cy="3159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981200"/>
            <a:ext cx="345757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3330498" cy="272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3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1" y="2667000"/>
            <a:ext cx="4196149" cy="1302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9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 Popup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28384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7437"/>
            <a:ext cx="3943350" cy="2066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9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38337"/>
            <a:ext cx="5419725" cy="29813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0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1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695450"/>
            <a:ext cx="3686175" cy="346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3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84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051" name="Picture 3" descr="https://ssl.gstatic.com/android/market_images/web/left_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794125"/>
            <a:ext cx="7143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1564426"/>
            <a:ext cx="666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 JS Demo</a:t>
            </a:r>
          </a:p>
          <a:p>
            <a:r>
              <a:rPr lang="en-US" sz="2700" dirty="0">
                <a:solidFill>
                  <a:srgbClr val="29ABE2"/>
                </a:solidFill>
              </a:rPr>
              <a:t>http://js.syncfusion.com/demos/web/</a:t>
            </a:r>
            <a:endParaRPr lang="en-US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14400" y="4267200"/>
            <a:ext cx="3594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sales@syncfusion.com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352800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7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smart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5328920" cy="36768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5231016"/>
            <a:ext cx="586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5900"/>
            <a:ext cx="7038975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Rotate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1175"/>
            <a:ext cx="5391150" cy="3629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692739" cy="34413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79" y="1524000"/>
            <a:ext cx="6624317" cy="39867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695"/>
      </p:ext>
    </p:extLst>
  </p:cSld>
  <p:clrMapOvr>
    <a:masterClrMapping/>
  </p:clrMapOvr>
</p:sld>
</file>

<file path=ppt/theme/theme1.xml><?xml version="1.0" encoding="utf-8"?>
<a:theme xmlns:a="http://schemas.openxmlformats.org/drawingml/2006/main" name="syncfu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283</Words>
  <Application>Microsoft Office PowerPoint</Application>
  <PresentationFormat>On-screen Show (4:3)</PresentationFormat>
  <Paragraphs>110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Segoe UI</vt:lpstr>
      <vt:lpstr>syncfusion</vt:lpstr>
      <vt:lpstr>Support Analysis </vt:lpstr>
      <vt:lpstr>Multicolumn</vt:lpstr>
      <vt:lpstr>PowerPoint Presentation</vt:lpstr>
      <vt:lpstr>Chart</vt:lpstr>
      <vt:lpstr>Chart smart labels</vt:lpstr>
      <vt:lpstr>Chart Rows</vt:lpstr>
      <vt:lpstr>Chart Rotate labels</vt:lpstr>
      <vt:lpstr>Range Navigator</vt:lpstr>
      <vt:lpstr>Diagram</vt:lpstr>
      <vt:lpstr>Diagram Mindmap</vt:lpstr>
      <vt:lpstr>Gantt</vt:lpstr>
      <vt:lpstr>Schedule</vt:lpstr>
      <vt:lpstr>Bullet Graph</vt:lpstr>
      <vt:lpstr>Bullet Graph</vt:lpstr>
      <vt:lpstr>Linear Gauge</vt:lpstr>
      <vt:lpstr>Linear Gauge</vt:lpstr>
      <vt:lpstr>Maps</vt:lpstr>
      <vt:lpstr>Treemap</vt:lpstr>
      <vt:lpstr>Date Picker</vt:lpstr>
      <vt:lpstr>Time Picker</vt:lpstr>
      <vt:lpstr>Time Picker</vt:lpstr>
      <vt:lpstr>Date Time Picker</vt:lpstr>
      <vt:lpstr>Text Boxes</vt:lpstr>
      <vt:lpstr>Auto Complete</vt:lpstr>
      <vt:lpstr>Tree View</vt:lpstr>
      <vt:lpstr>Rich Text Box</vt:lpstr>
      <vt:lpstr>Rotator</vt:lpstr>
      <vt:lpstr>Tabs</vt:lpstr>
      <vt:lpstr>Menu</vt:lpstr>
      <vt:lpstr>Olap Grid</vt:lpstr>
      <vt:lpstr>Olap Chart</vt:lpstr>
      <vt:lpstr>Olap Client</vt:lpstr>
      <vt:lpstr>Olap Gauge</vt:lpstr>
      <vt:lpstr>Accordion</vt:lpstr>
      <vt:lpstr>Progress Bar</vt:lpstr>
      <vt:lpstr>Rating</vt:lpstr>
      <vt:lpstr>Drop DownList</vt:lpstr>
      <vt:lpstr>Slider</vt:lpstr>
      <vt:lpstr>Splitter</vt:lpstr>
      <vt:lpstr>Tag Cloud</vt:lpstr>
      <vt:lpstr>Button</vt:lpstr>
      <vt:lpstr>Toolbar</vt:lpstr>
      <vt:lpstr>Waiting Popup</vt:lpstr>
      <vt:lpstr>Dialog</vt:lpstr>
      <vt:lpstr>Scrollbar</vt:lpstr>
      <vt:lpstr>Barcode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 Inc</dc:creator>
  <cp:keywords>ASP.NET MVC;Mobile</cp:keywords>
  <cp:lastModifiedBy>Suriya Balamurugan</cp:lastModifiedBy>
  <cp:revision>1072</cp:revision>
  <cp:lastPrinted>2011-10-13T18:29:10Z</cp:lastPrinted>
  <dcterms:created xsi:type="dcterms:W3CDTF">2010-05-23T02:43:34Z</dcterms:created>
  <dcterms:modified xsi:type="dcterms:W3CDTF">2021-06-16T11:14:11Z</dcterms:modified>
</cp:coreProperties>
</file>