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250</Words>
  <Application>Microsoft Office PowerPoint</Application>
  <PresentationFormat>Widescreen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Company History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16</cp:revision>
  <dcterms:created xsi:type="dcterms:W3CDTF">2019-02-27T08:36:52Z</dcterms:created>
  <dcterms:modified xsi:type="dcterms:W3CDTF">2024-05-21T12:29:04Z</dcterms:modified>
</cp:coreProperties>
</file>