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93566"/>
  </p:normalViewPr>
  <p:slideViewPr>
    <p:cSldViewPr snapToGrid="0" snapToObjects="1">
      <p:cViewPr varScale="1">
        <p:scale>
          <a:sx n="46" d="100"/>
          <a:sy n="46" d="100"/>
        </p:scale>
        <p:origin x="2328" y="5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Expressions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than in math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strings, 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literals, 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produces a floating point result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you?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'Welcome',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floor',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2117</Words>
  <Application>Microsoft Office PowerPoint</Application>
  <PresentationFormat>Custom</PresentationFormat>
  <Paragraphs>366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Cabin</vt:lpstr>
      <vt:lpstr>Courier</vt:lpstr>
      <vt:lpstr>Gill Sans</vt:lpstr>
      <vt:lpstr>Title &amp; Subtitle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Sentences or Lines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William Pevytoe</cp:lastModifiedBy>
  <cp:revision>74</cp:revision>
  <cp:lastPrinted>2016-11-29T05:21:41Z</cp:lastPrinted>
  <dcterms:modified xsi:type="dcterms:W3CDTF">2023-01-17T02:51:40Z</dcterms:modified>
</cp:coreProperties>
</file>