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DD8C2-0F2E-4C59-85DC-4282783E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29377-4083-4071-AF8C-9BEB8056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FB196-FDFF-4684-B0E1-BBBF0948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C7D2F-01C8-4F3D-B9D3-A8F5CD6D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E7ADE-64C1-4A8D-97B3-E1AB58EA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3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4AC9-FB04-46F7-823E-5AC5FA95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128CA-790F-4317-B58D-330CAC05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30398-B79B-468C-B956-5A9243B8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37307-F428-48A1-A51B-24EE93FD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14BDA-1EF2-48E2-93C4-53969402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21291A-F251-47A6-885D-5BE48BF5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50AED-197A-4386-9B3C-682785C3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16AE2-E44C-43D5-9D7D-7E7D3A67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FC306-415A-48EA-9F5D-90C3717A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EB578-0D4A-46D3-AB19-28D23AB9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1E75C-B78D-4DAB-9668-6F198792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17139-BBAD-4759-A3DE-548B1EDC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CABD3-10F6-4561-9563-72A704D5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377C-C064-4559-B589-A99B8806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3864D-D2D6-4163-B95E-2C3A96A9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EE56-9CFD-45E5-B4AF-3FAB3CFF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B7800-653E-490B-BA56-56CD7395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0E2C9-BFD2-4148-AD56-DF04F8B3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35818-8552-44A7-B79A-B0A5F182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D9355-1124-45BC-AD14-CBB4346C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5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772A7-D9F1-4613-8A57-575C5B97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D480E-872E-4C80-B4A0-5A1E78B7A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107A8-7A7F-4C22-A48E-05AE3858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9D54-8341-498A-829D-CB99E15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76D87-8713-4518-8C48-E9A162CC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AA853-8B26-4978-B9A4-2C7E4BA6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384E9-263C-4523-9126-F244C07F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61BE7-7EA7-47F4-896C-0499DBFF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C179D-378D-4587-9543-545FEBD9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F1754E-DDE4-4A4E-860E-278C8042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F8BC50-9821-472A-9097-8ED3BCB56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7298C-68A1-499A-92C2-BA43221B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548EF-4411-485E-A3F5-CAF99A0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2E10B9-B20D-450D-973F-782BEADF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3AE3-7CE2-4494-AF5E-F915CBCF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ED8AFD-5DEB-417D-AF2C-A9CD4591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F326EB-D172-45A9-B522-E6C9F92C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C6D17-CEDA-404F-86C4-929497D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7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E95A7-0DB2-4258-A479-5957080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9DA84-0052-465A-BB3C-5A94E914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E72C7-C15D-40CF-85D4-FD60EC9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3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3A34-372D-4B65-B718-E041DE03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8D95D-7F90-41BE-8E6A-4B9DFC24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373BA-5368-4C27-B946-D89F07DE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D8557-4406-4930-8D97-826BC2E4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8A4CF-53B9-40AC-9A80-2D2110BF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D788A-551A-450B-B121-2FC1D0C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16F63-C220-4123-A5F9-70839D2F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2EC18-3A01-4BD3-AAD1-16B055826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695C7-34FB-4299-A5B9-514B6C885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85115-DBD3-4266-910E-18366CF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F2A03-421F-4B2C-AB3A-1CB16CA0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7252D-0686-4CD7-8751-02C09E7A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0F0A5-0845-4C97-B3F2-EF8EEF4C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C3BA0-A98D-43F6-81A6-8B0394EB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707A0-8F87-4ED7-BBF0-06FAB61B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BD93-DEC0-408A-BBE6-F53F985BC84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8194B-6D76-4215-A374-7979B94C6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4B8C7-5520-4571-A490-77CEEFBF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7BC6-9C26-4FD0-B2DF-86FB5883E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7D3D5D-CB51-42C4-8FBB-678072A4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1" y="1744522"/>
            <a:ext cx="5201262" cy="30103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F91551-CCF5-4AF4-97AD-861549AB6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2" y="1744522"/>
            <a:ext cx="5164110" cy="30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42E85C-17D9-48DA-B8A9-8498595595FF}"/>
              </a:ext>
            </a:extLst>
          </p:cNvPr>
          <p:cNvSpPr txBox="1"/>
          <p:nvPr/>
        </p:nvSpPr>
        <p:spPr>
          <a:xfrm>
            <a:off x="925211" y="43648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Wide&amp;Deep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2DC5D8-261A-4A15-8B3E-A4031EFD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9" y="1128909"/>
            <a:ext cx="7493547" cy="52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E3F4E1-5A5B-46D5-860C-097C49F1CE76}"/>
              </a:ext>
            </a:extLst>
          </p:cNvPr>
          <p:cNvSpPr txBox="1"/>
          <p:nvPr/>
        </p:nvSpPr>
        <p:spPr>
          <a:xfrm>
            <a:off x="925211" y="4364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F75CF6-D541-4B80-8C75-B84F7A96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46" y="1238904"/>
            <a:ext cx="9555705" cy="46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 jian</dc:creator>
  <cp:lastModifiedBy>zh jian</cp:lastModifiedBy>
  <cp:revision>7</cp:revision>
  <dcterms:created xsi:type="dcterms:W3CDTF">2020-11-24T10:28:41Z</dcterms:created>
  <dcterms:modified xsi:type="dcterms:W3CDTF">2021-06-14T14:44:14Z</dcterms:modified>
</cp:coreProperties>
</file>