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4"/>
  </p:notesMasterIdLst>
  <p:sldIdLst>
    <p:sldId id="256" r:id="rId2"/>
    <p:sldId id="275" r:id="rId3"/>
    <p:sldId id="261" r:id="rId4"/>
    <p:sldId id="257" r:id="rId5"/>
    <p:sldId id="276" r:id="rId6"/>
    <p:sldId id="263" r:id="rId7"/>
    <p:sldId id="258" r:id="rId8"/>
    <p:sldId id="262" r:id="rId9"/>
    <p:sldId id="277" r:id="rId10"/>
    <p:sldId id="259" r:id="rId11"/>
    <p:sldId id="264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2" r:id="rId21"/>
    <p:sldId id="279" r:id="rId22"/>
    <p:sldId id="271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E20BBBF0-D35C-4286-AC11-6499273E5E08}">
          <p14:sldIdLst>
            <p14:sldId id="256"/>
            <p14:sldId id="275"/>
            <p14:sldId id="261"/>
            <p14:sldId id="257"/>
            <p14:sldId id="276"/>
            <p14:sldId id="263"/>
            <p14:sldId id="258"/>
            <p14:sldId id="262"/>
            <p14:sldId id="277"/>
            <p14:sldId id="259"/>
            <p14:sldId id="264"/>
            <p14:sldId id="274"/>
            <p14:sldId id="265"/>
            <p14:sldId id="266"/>
            <p14:sldId id="267"/>
            <p14:sldId id="268"/>
            <p14:sldId id="269"/>
            <p14:sldId id="270"/>
            <p14:sldId id="273"/>
            <p14:sldId id="272"/>
            <p14:sldId id="27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F0849-40E5-4A29-9BBD-4CAC2EF08C09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E194E-AD48-4CE3-90EA-7D9415BF92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51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23 </a:t>
            </a:r>
            <a:r>
              <a:rPr lang="sv-SE" dirty="0" err="1" smtClean="0"/>
              <a:t>slides</a:t>
            </a:r>
            <a:endParaRPr lang="sv-SE" dirty="0" smtClean="0"/>
          </a:p>
          <a:p>
            <a:r>
              <a:rPr lang="sv-SE" dirty="0" smtClean="0"/>
              <a:t>Lite workshop-grejer, lyssna efter fanfaren.</a:t>
            </a:r>
          </a:p>
          <a:p>
            <a:r>
              <a:rPr lang="sv-SE" dirty="0" smtClean="0"/>
              <a:t>Väldigt svepande, ställ gärna frågor.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725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58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4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Problemformulering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49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71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112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3644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524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42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05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7664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434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28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15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Börja med produkt eller metod</a:t>
            </a:r>
          </a:p>
          <a:p>
            <a:endParaRPr lang="sv-SE" dirty="0"/>
          </a:p>
          <a:p>
            <a:r>
              <a:rPr lang="sv-SE" dirty="0" smtClean="0"/>
              <a:t>Viktigt med tillspetsningen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Iterera återkommer några gånger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464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66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Dags för workshop!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82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Närliggande fält kan vara kognitionsvetenskap, psykologi, etc.</a:t>
            </a:r>
          </a:p>
          <a:p>
            <a:endParaRPr lang="sv-SE" dirty="0"/>
          </a:p>
          <a:p>
            <a:r>
              <a:rPr lang="sv-SE" dirty="0" smtClean="0"/>
              <a:t>Viktigt att ha referenser och stöd redan i frågeställningen för att belysa att det är en vettig utgångspunkt.</a:t>
            </a:r>
          </a:p>
          <a:p>
            <a:endParaRPr lang="sv-SE" dirty="0"/>
          </a:p>
          <a:p>
            <a:r>
              <a:rPr lang="sv-SE" dirty="0" smtClean="0"/>
              <a:t>Intresset kan också vara värt att belysa. Många nämner möjlig vidare forskning i slutet av sida artiklar. Kan ni plocka upp ett spår därifrån glider ni på räkmacka.</a:t>
            </a:r>
          </a:p>
          <a:p>
            <a:endParaRPr lang="sv-SE" dirty="0"/>
          </a:p>
          <a:p>
            <a:r>
              <a:rPr lang="sv-SE" dirty="0" err="1" smtClean="0"/>
              <a:t>Fucking</a:t>
            </a:r>
            <a:r>
              <a:rPr lang="sv-SE" dirty="0" smtClean="0"/>
              <a:t> ITERERA!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171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Svårt att diskutera och analysera ja och nej svar. Lite väl enkelt.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429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194E-AD48-4CE3-90EA-7D9415BF92A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89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5C56-A6ED-4186-BA07-3A6155240D02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5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4277-33BE-49E3-B3C1-FD0848F5F545}" type="datetime1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897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521A-E076-4FAA-BDB0-8B55866831A7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455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F350-662C-45E3-A4D6-35C4AC054796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87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FAA-FC0F-4369-BE0B-EE68932FDBBD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296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7DB5-CBE1-40DE-B15E-CCCA139531F2}" type="datetime1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073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0ECE-F992-453F-9C56-F43E7F37D7D9}" type="datetime1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476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1DB-71EE-4B1A-A8ED-EF75C709047C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7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D512-2FCF-461F-BF6A-6589AEA7A273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853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8DA-CE1D-48C3-9BD7-AC835655C427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5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529E-6E04-46A1-AFB1-AED8A8578FA0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40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9F56-CCEA-4237-B14C-D9AFD7591266}" type="datetime1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455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A57-911B-4CC7-9D53-5FC9832A17C3}" type="datetime1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852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F6DB-12D8-4238-A5CE-406C3920268B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14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1B-FDE5-42FC-9E85-43CBF6663AC0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759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B54C-30A1-47F1-9B5E-FBF259B94DBF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0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469E-1610-480D-BF6D-71C0B8E14D71}" type="datetime1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3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D756E0-CA70-4580-9F78-2F6DD69DEA22}" type="datetime1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sv-SE" smtClean="0"/>
              <a:t>John Spjuth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2EE2-7499-49C6-8BEA-CA451274DD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04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to förbereda sig på exjobb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even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86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hitta källor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his.se -&gt; Biblioteket -&gt; </a:t>
            </a:r>
            <a:r>
              <a:rPr lang="sv-SE" dirty="0" err="1" smtClean="0"/>
              <a:t>WorldCat</a:t>
            </a:r>
            <a:endParaRPr lang="sv-SE" dirty="0" smtClean="0"/>
          </a:p>
          <a:p>
            <a:pPr lvl="1"/>
            <a:r>
              <a:rPr lang="sv-SE" dirty="0" smtClean="0"/>
              <a:t>Massor, massor, massor med texter</a:t>
            </a:r>
          </a:p>
          <a:p>
            <a:pPr lvl="1"/>
            <a:r>
              <a:rPr lang="sv-SE" dirty="0" smtClean="0"/>
              <a:t>Inte alltid fulltext</a:t>
            </a:r>
          </a:p>
          <a:p>
            <a:pPr lvl="1"/>
            <a:r>
              <a:rPr lang="sv-SE" dirty="0" smtClean="0"/>
              <a:t>Långt ifrån allt är vetenskapligt</a:t>
            </a:r>
          </a:p>
          <a:p>
            <a:r>
              <a:rPr lang="sv-SE" dirty="0" smtClean="0"/>
              <a:t>his.se -&gt; Biblioteket -&gt; Databaser -&gt; …</a:t>
            </a:r>
          </a:p>
          <a:p>
            <a:pPr lvl="1"/>
            <a:r>
              <a:rPr lang="sv-SE" dirty="0" smtClean="0"/>
              <a:t>SCOPUS</a:t>
            </a:r>
          </a:p>
          <a:p>
            <a:pPr lvl="1"/>
            <a:r>
              <a:rPr lang="sv-SE" dirty="0" err="1" smtClean="0"/>
              <a:t>Academic</a:t>
            </a:r>
            <a:r>
              <a:rPr lang="sv-SE" dirty="0" smtClean="0"/>
              <a:t> </a:t>
            </a:r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Elite</a:t>
            </a:r>
            <a:endParaRPr lang="sv-SE" dirty="0" smtClean="0"/>
          </a:p>
          <a:p>
            <a:pPr lvl="1"/>
            <a:r>
              <a:rPr lang="sv-SE" dirty="0" smtClean="0"/>
              <a:t>Google </a:t>
            </a:r>
            <a:r>
              <a:rPr lang="sv-SE" dirty="0" err="1" smtClean="0"/>
              <a:t>Scholar</a:t>
            </a:r>
            <a:endParaRPr lang="sv-SE" dirty="0" smtClean="0"/>
          </a:p>
          <a:p>
            <a:pPr lvl="1"/>
            <a:r>
              <a:rPr lang="sv-SE" dirty="0" smtClean="0"/>
              <a:t>Kolla även i högerspalten och sortera efter ämnesområde (ex. Data- och kognitionsvetenskap)</a:t>
            </a:r>
          </a:p>
          <a:p>
            <a:pPr lvl="1"/>
            <a:r>
              <a:rPr lang="sv-SE" dirty="0" smtClean="0"/>
              <a:t>För spelforskning: digra.org och gamestudies.org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0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hitta källor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Håll koll på vilka söktermer du använder, använd samma i olika databaser</a:t>
            </a:r>
          </a:p>
          <a:p>
            <a:r>
              <a:rPr lang="sv-SE" dirty="0" smtClean="0"/>
              <a:t>Uppdatera söktermer</a:t>
            </a:r>
          </a:p>
          <a:p>
            <a:r>
              <a:rPr lang="sv-SE" dirty="0" smtClean="0"/>
              <a:t>Läs artiklar och se vart de refererar</a:t>
            </a:r>
          </a:p>
          <a:p>
            <a:r>
              <a:rPr lang="sv-SE" dirty="0"/>
              <a:t>Vetenskapliga journaler, artiklar, etc.</a:t>
            </a:r>
          </a:p>
          <a:p>
            <a:r>
              <a:rPr lang="sv-SE" dirty="0"/>
              <a:t>Peer-</a:t>
            </a:r>
            <a:r>
              <a:rPr lang="sv-SE" dirty="0" err="1"/>
              <a:t>reviewed</a:t>
            </a:r>
            <a:endParaRPr lang="sv-SE" dirty="0"/>
          </a:p>
          <a:p>
            <a:r>
              <a:rPr lang="sv-SE" dirty="0" smtClean="0"/>
              <a:t>Sekundära </a:t>
            </a:r>
            <a:r>
              <a:rPr lang="sv-SE" dirty="0"/>
              <a:t>källor är mindre </a:t>
            </a:r>
            <a:r>
              <a:rPr lang="sv-SE" dirty="0" smtClean="0"/>
              <a:t>noggranna</a:t>
            </a:r>
          </a:p>
          <a:p>
            <a:r>
              <a:rPr lang="sv-SE" sz="4400" dirty="0" smtClean="0"/>
              <a:t>ITERERA!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Hur långt före ligger de andra jävlarna egentligen?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06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- Problemformulering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7008"/>
            <a:ext cx="10515600" cy="3707167"/>
          </a:xfrm>
          <a:prstGeom prst="rect">
            <a:avLst/>
          </a:prstGeom>
        </p:spPr>
      </p:pic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49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- Problemformulering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674626" cy="3504256"/>
          </a:xfrm>
          <a:prstGeom prst="rect">
            <a:avLst/>
          </a:prstGeom>
        </p:spPr>
      </p:pic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40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- Problemformulering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190308" cy="4316158"/>
          </a:xfrm>
          <a:prstGeom prst="rect">
            <a:avLst/>
          </a:prstGeom>
        </p:spPr>
      </p:pic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03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– Big </a:t>
            </a:r>
            <a:r>
              <a:rPr lang="sv-SE" dirty="0" err="1" smtClean="0"/>
              <a:t>Five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677113" cy="3185856"/>
          </a:xfrm>
          <a:prstGeom prst="rect">
            <a:avLst/>
          </a:prstGeom>
        </p:spPr>
      </p:pic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5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– Big </a:t>
            </a:r>
            <a:r>
              <a:rPr lang="sv-SE" dirty="0" err="1" smtClean="0"/>
              <a:t>Five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8812215" cy="3207694"/>
          </a:xfrm>
          <a:prstGeom prst="rect">
            <a:avLst/>
          </a:prstGeom>
        </p:spPr>
      </p:pic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3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– Big </a:t>
            </a:r>
            <a:r>
              <a:rPr lang="sv-SE" dirty="0" err="1" smtClean="0"/>
              <a:t>Five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654784" cy="3413640"/>
          </a:xfrm>
          <a:prstGeom prst="rect">
            <a:avLst/>
          </a:prstGeom>
        </p:spPr>
      </p:pic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92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– Big </a:t>
            </a:r>
            <a:r>
              <a:rPr lang="sv-SE" dirty="0" err="1" smtClean="0"/>
              <a:t>Five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708223" cy="3734916"/>
          </a:xfrm>
          <a:prstGeom prst="rect">
            <a:avLst/>
          </a:prstGeom>
        </p:spPr>
      </p:pic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2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frågeställning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4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Vetenskapligt skrivande – Big </a:t>
            </a:r>
            <a:r>
              <a:rPr lang="sv-SE" dirty="0" err="1" smtClean="0"/>
              <a:t>Five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387043" cy="3430116"/>
          </a:xfrm>
          <a:prstGeom prst="rect">
            <a:avLst/>
          </a:prstGeom>
        </p:spPr>
      </p:pic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07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53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Avslutande 10 minuters workshop i källhantering i Word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Hur man skriver som en </a:t>
            </a:r>
            <a:r>
              <a:rPr lang="sv-SE" strike="sngStrike" dirty="0" smtClean="0"/>
              <a:t>chef</a:t>
            </a:r>
            <a:r>
              <a:rPr lang="sv-SE" dirty="0" smtClean="0"/>
              <a:t> designer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22</a:t>
            </a:fld>
            <a:endParaRPr lang="sv-SE"/>
          </a:p>
        </p:txBody>
      </p:sp>
      <p:pic>
        <p:nvPicPr>
          <p:cNvPr id="5" name="78822__primordiality__fanfare-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97082" y="22521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4848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frågeställning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Välj en fråga/ett område som:</a:t>
            </a:r>
          </a:p>
          <a:p>
            <a:pPr lvl="1"/>
            <a:r>
              <a:rPr lang="sv-SE" dirty="0" smtClean="0"/>
              <a:t>Kommer att vara intressant i ett halvår</a:t>
            </a:r>
          </a:p>
          <a:p>
            <a:pPr lvl="1"/>
            <a:r>
              <a:rPr lang="sv-SE" dirty="0" smtClean="0"/>
              <a:t>Du kan hålla dig hyfsat objektiv till</a:t>
            </a:r>
          </a:p>
          <a:p>
            <a:pPr lvl="1"/>
            <a:r>
              <a:rPr lang="sv-SE" dirty="0" smtClean="0"/>
              <a:t>Har tidigare forskning att bygga vidare utifrån (bra källor)</a:t>
            </a:r>
          </a:p>
          <a:p>
            <a:pPr lvl="1"/>
            <a:r>
              <a:rPr lang="sv-SE" dirty="0" smtClean="0"/>
              <a:t>Du hinner med att besvara inom tidsramen</a:t>
            </a:r>
          </a:p>
          <a:p>
            <a:pPr lvl="1"/>
            <a:r>
              <a:rPr lang="sv-SE" dirty="0" smtClean="0"/>
              <a:t>Det finns ett behov eller intresse att genomföra</a:t>
            </a:r>
          </a:p>
          <a:p>
            <a:pPr lvl="1"/>
            <a:r>
              <a:rPr lang="sv-SE" dirty="0" smtClean="0"/>
              <a:t>Går att undersöka eller bevisa med hjälp av en produkt 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4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frågeställning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Kopplingen mellan litteratur, metod och produkt/artefakt</a:t>
            </a:r>
          </a:p>
          <a:p>
            <a:endParaRPr lang="sv-SE" dirty="0" smtClean="0"/>
          </a:p>
          <a:p>
            <a:r>
              <a:rPr lang="sv-SE" dirty="0" smtClean="0"/>
              <a:t>Spetsa till</a:t>
            </a:r>
          </a:p>
          <a:p>
            <a:pPr lvl="1"/>
            <a:r>
              <a:rPr lang="sv-SE" dirty="0" smtClean="0"/>
              <a:t>Finns det något bra sätt att skapa bra AI till fighting-spel?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Går det att använda sig av neurala nätverk som en metod för att utveckla engagerande och underhållande AI i fighting-spel? 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Iterera</a:t>
            </a:r>
          </a:p>
          <a:p>
            <a:pPr lvl="1"/>
            <a:endParaRPr lang="sv-SE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68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BRA frågeställning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8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bra frågeställning </a:t>
            </a:r>
            <a:br>
              <a:rPr lang="sv-SE" dirty="0" smtClean="0"/>
            </a:br>
            <a:r>
              <a:rPr lang="sv-SE" sz="2400" dirty="0" smtClean="0"/>
              <a:t>[Workshop mode]</a:t>
            </a:r>
            <a:endParaRPr lang="sv-SE" sz="24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Välj ett ämnesområde (AI i fightingspel, vätskefysik, kollisionshantering i multidimensionella miljöer)</a:t>
            </a:r>
          </a:p>
          <a:p>
            <a:r>
              <a:rPr lang="sv-SE" dirty="0" smtClean="0"/>
              <a:t>Lista möjliga frågor du skulle vilja svara å</a:t>
            </a:r>
          </a:p>
          <a:p>
            <a:r>
              <a:rPr lang="sv-SE" dirty="0" smtClean="0"/>
              <a:t>Gruppera i prioriteringar eller hierarkier</a:t>
            </a:r>
          </a:p>
          <a:p>
            <a:r>
              <a:rPr lang="sv-SE" dirty="0" smtClean="0"/>
              <a:t>Välj 2-3 frågor inom ungefär samma gruppering.</a:t>
            </a:r>
          </a:p>
          <a:p>
            <a:r>
              <a:rPr lang="sv-SE" dirty="0" smtClean="0"/>
              <a:t>Uppdatera ditt ämnesområde (vätskefysik i 2D-miljöer, neurala nätverk för fightingspel, INTE VÄLJA kollisionshantering i multidimensionella miljöer)</a:t>
            </a:r>
          </a:p>
          <a:p>
            <a:r>
              <a:rPr lang="sv-SE" dirty="0" smtClean="0"/>
              <a:t>Upprepa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6</a:t>
            </a:fld>
            <a:endParaRPr lang="sv-SE"/>
          </a:p>
        </p:txBody>
      </p:sp>
      <p:pic>
        <p:nvPicPr>
          <p:cNvPr id="6" name="78822__primordiality__fanfare-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10833" y="20529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091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bra frågeställning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Baserad på tidigare forskning, antingen direkt eller närliggande</a:t>
            </a:r>
          </a:p>
          <a:p>
            <a:r>
              <a:rPr lang="sv-SE" dirty="0" smtClean="0"/>
              <a:t>Av intresse för någon (främst forskningsvärlden men till viss del även industrin)</a:t>
            </a:r>
          </a:p>
          <a:p>
            <a:r>
              <a:rPr lang="sv-SE" dirty="0" smtClean="0"/>
              <a:t>Tydlig, rak och precis</a:t>
            </a:r>
          </a:p>
          <a:p>
            <a:r>
              <a:rPr lang="sv-SE" dirty="0" smtClean="0"/>
              <a:t>Väl avgränsad</a:t>
            </a:r>
          </a:p>
          <a:p>
            <a:r>
              <a:rPr lang="sv-SE" dirty="0" smtClean="0"/>
              <a:t>ITERERA!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formulera en bra frågeställning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Undvik frågeställningar som går att besvara med ”Ja” och ”Nej”</a:t>
            </a:r>
          </a:p>
          <a:p>
            <a:pPr lvl="1"/>
            <a:r>
              <a:rPr lang="sv-SE" dirty="0" smtClean="0"/>
              <a:t>Går det att använda sig av neurala nätverk som en metod för att utveckla engagerande och underhållande AI i fighting-spel?</a:t>
            </a:r>
          </a:p>
          <a:p>
            <a:pPr marL="457200" lvl="1" indent="0">
              <a:buNone/>
            </a:pPr>
            <a:r>
              <a:rPr lang="sv-SE" dirty="0" smtClean="0"/>
              <a:t>	</a:t>
            </a:r>
          </a:p>
          <a:p>
            <a:pPr marL="457200" lvl="1" indent="0">
              <a:buNone/>
            </a:pPr>
            <a:r>
              <a:rPr lang="sv-SE" dirty="0" smtClean="0"/>
              <a:t>vs.</a:t>
            </a:r>
          </a:p>
          <a:p>
            <a:pPr marL="457200" lvl="1" indent="0">
              <a:buNone/>
            </a:pPr>
            <a:endParaRPr lang="sv-SE" dirty="0" smtClean="0"/>
          </a:p>
          <a:p>
            <a:pPr lvl="1"/>
            <a:r>
              <a:rPr lang="sv-SE" dirty="0" smtClean="0"/>
              <a:t>På vilka sätt påverkar AI kvalitet en spelares positiva upplevelse av fightingspel?</a:t>
            </a:r>
          </a:p>
          <a:p>
            <a:pPr lvl="1"/>
            <a:r>
              <a:rPr lang="sv-SE" dirty="0" smtClean="0"/>
              <a:t>Vilka fördelar och nackdelar har neurala nätverk som metod för att utveckla väl fungerande AI till fightingspel?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 hitta källor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2EE2-7499-49C6-8BEA-CA451274DD4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4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581</Words>
  <Application>Microsoft Office PowerPoint</Application>
  <PresentationFormat>Bredbild</PresentationFormat>
  <Paragraphs>137</Paragraphs>
  <Slides>22</Slides>
  <Notes>21</Notes>
  <HiddenSlides>0</HiddenSlides>
  <MMClips>2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Jon</vt:lpstr>
      <vt:lpstr>How to förbereda sig på exjobb</vt:lpstr>
      <vt:lpstr>Att formulera en frågeställning</vt:lpstr>
      <vt:lpstr>Att formulera en frågeställning</vt:lpstr>
      <vt:lpstr>Att formulera en frågeställning</vt:lpstr>
      <vt:lpstr>Att formulera en BRA frågeställning</vt:lpstr>
      <vt:lpstr>Att formulera en bra frågeställning  [Workshop mode]</vt:lpstr>
      <vt:lpstr>Att formulera en bra frågeställning</vt:lpstr>
      <vt:lpstr>Att formulera en bra frågeställning</vt:lpstr>
      <vt:lpstr>Att hitta källor</vt:lpstr>
      <vt:lpstr>Att hitta källor</vt:lpstr>
      <vt:lpstr>Att hitta källor</vt:lpstr>
      <vt:lpstr>Vetenskapligt skrivande</vt:lpstr>
      <vt:lpstr>Vetenskapligt skrivande - Problemformulering</vt:lpstr>
      <vt:lpstr>Vetenskapligt skrivande - Problemformulering</vt:lpstr>
      <vt:lpstr>Vetenskapligt skrivande - Problemformulering</vt:lpstr>
      <vt:lpstr>Vetenskapligt skrivande – Big Five</vt:lpstr>
      <vt:lpstr>Vetenskapligt skrivande – Big Five</vt:lpstr>
      <vt:lpstr>Vetenskapligt skrivande – Big Five</vt:lpstr>
      <vt:lpstr>Vetenskapligt skrivande – Big Five</vt:lpstr>
      <vt:lpstr>Vetenskapligt skrivande – Big Five</vt:lpstr>
      <vt:lpstr>Frågor?</vt:lpstr>
      <vt:lpstr>Avslutande 10 minuters workshop i källhantering i 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BLABLABL</dc:title>
  <dc:creator>John Spjuth</dc:creator>
  <cp:lastModifiedBy>John Spjuth</cp:lastModifiedBy>
  <cp:revision>12</cp:revision>
  <dcterms:created xsi:type="dcterms:W3CDTF">2014-11-24T23:46:27Z</dcterms:created>
  <dcterms:modified xsi:type="dcterms:W3CDTF">2014-12-03T13:52:31Z</dcterms:modified>
</cp:coreProperties>
</file>