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634446-695D-4FBC-9D47-64BD74449622}">
  <a:tblStyle styleId="{14634446-695D-4FBC-9D47-64BD744496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7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9d61b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a9d61b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689dfa733187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9689dfa733187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KH </a:t>
            </a:r>
            <a:r>
              <a:rPr lang="ko"/>
              <a:t>수학교육원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난쟁이6호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/>
              <a:t>세부기능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18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세부기능(학원생)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회원가입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출결확인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성적확인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수강내역 조회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커뮤니티 이용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/>
              <a:t>질문게시판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/>
              <a:t>자유게시판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온라인 과제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쪽지</a:t>
            </a:r>
            <a:endParaRPr sz="2000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750975" y="1152475"/>
            <a:ext cx="39999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수강중인 과목 게시판 이용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문의/신고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휴가작성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설문조사 작성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1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세부기능(선생님)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수강생 관리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/>
              <a:t>출결관리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/>
              <a:t>점수관리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커뮤니티 이용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/>
              <a:t>질문게시판(답변)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/>
              <a:t>선생님 전용 게시판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문제 추가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숙제 출제</a:t>
            </a:r>
            <a:endParaRPr sz="2000"/>
          </a:p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강의계획서 제공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수강과목 게시판 관리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문의/신고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휴가 처리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/>
              <a:t>승인, 반려해주기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일정 관리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설문조사 결과확인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선생님 게시판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쪽지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1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세부기능(관리자)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공지사항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강</a:t>
            </a:r>
            <a:r>
              <a:rPr lang="ko" sz="2000"/>
              <a:t>의개설 허락/거절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원생 관리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문의 관리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불편접수 관리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신고 관리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휴가처리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설문조사 만들기</a:t>
            </a:r>
            <a:endParaRPr sz="2000"/>
          </a:p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/>
              <a:t>usecase diagram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64925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usecase diagram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4514425" y="1346925"/>
            <a:ext cx="9990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3157075" y="1267125"/>
            <a:ext cx="9990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7465675" y="1346925"/>
            <a:ext cx="9990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930700" y="2229225"/>
            <a:ext cx="10623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2834475" y="4070125"/>
            <a:ext cx="6441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4045175" y="3600875"/>
            <a:ext cx="6441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75" y="1017450"/>
            <a:ext cx="8444826" cy="38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/>
              <a:t>업무분담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업무분담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이두영-회원가입&amp;로그인/</a:t>
            </a:r>
            <a:r>
              <a:rPr lang="ko"/>
              <a:t>수강생전용페이지</a:t>
            </a:r>
            <a:r>
              <a:rPr lang="ko"/>
              <a:t>/문제/숙제/강좌개설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/>
              <a:t>백시라-질문게시판/실시간조회수목록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/>
              <a:t>김경수-설문조사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/>
              <a:t>최예린-자유게시판/캘린더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/>
              <a:t>이지은-선생님 게시판/ 쪽지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/>
              <a:t>김민상-공지사항/FAQ/휴가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/>
              <a:t>개발환경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개발환경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800200"/>
            <a:ext cx="3429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5575" y="1257825"/>
            <a:ext cx="1986500" cy="19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0425" y="1368825"/>
            <a:ext cx="2460178" cy="15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500" y="3033838"/>
            <a:ext cx="2511809" cy="15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9484" y="3128500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08525" y="3206947"/>
            <a:ext cx="2343976" cy="1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기획의도 및 개요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유사사이트 분석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구현할 목표 및 기능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세부기능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업무분담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개발환경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작업일정표</a:t>
            </a:r>
            <a:endParaRPr sz="24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개발환경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44" y="1348200"/>
            <a:ext cx="1117500" cy="11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6244" y="1348200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2125" y="1348200"/>
            <a:ext cx="2231730" cy="14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175" y="3049200"/>
            <a:ext cx="2651439" cy="14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96300" y="3117700"/>
            <a:ext cx="1388500" cy="13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72084" y="3039684"/>
            <a:ext cx="14668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4300" y="2825408"/>
            <a:ext cx="2396600" cy="16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개발환경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540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9210" y="1370163"/>
            <a:ext cx="2475279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100" y="1249827"/>
            <a:ext cx="2994650" cy="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-1836975" y="240700"/>
            <a:ext cx="7297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803675" y="166050"/>
            <a:ext cx="7297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00" y="3023250"/>
            <a:ext cx="2994649" cy="14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6911" y="248257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8225" y="27698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/>
              <a:t>작업일정표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작업일정표</a:t>
            </a:r>
            <a:endParaRPr/>
          </a:p>
        </p:txBody>
      </p:sp>
      <p:graphicFrame>
        <p:nvGraphicFramePr>
          <p:cNvPr id="216" name="Google Shape;216;p35"/>
          <p:cNvGraphicFramePr/>
          <p:nvPr/>
        </p:nvGraphicFramePr>
        <p:xfrm>
          <a:off x="866325" y="13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{14634446-695D-4FBC-9D47-64BD74449622}</a:tableStyleId>
              </a:tblPr>
              <a:tblGrid>
                <a:gridCol w="1072250"/>
                <a:gridCol w="1072250"/>
                <a:gridCol w="1072250"/>
                <a:gridCol w="1072250"/>
                <a:gridCol w="1072250"/>
                <a:gridCol w="1072250"/>
                <a:gridCol w="1072250"/>
              </a:tblGrid>
              <a:tr h="51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1주차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2주차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3주차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4주차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5주차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6주차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7주차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기획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ui설계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클래스 설계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데이터베이스 설계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565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200" u="none" cap="none" strike="noStrike"/>
                        <a:t>  프로젝트 구현 및 테스트</a:t>
                      </a:r>
                      <a:endParaRPr sz="1200" u="none" cap="none" strike="noStrike"/>
                    </a:p>
                  </a:txBody>
                  <a:tcPr marT="17900" marB="17900" marR="64775" marL="64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565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/>
              <a:t>시연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감사합니다.</a:t>
            </a:r>
            <a:endParaRPr/>
          </a:p>
        </p:txBody>
      </p:sp>
      <p:sp>
        <p:nvSpPr>
          <p:cNvPr id="227" name="Google Shape;227;p37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/>
              <a:t>기획의도 및 개요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기획의도 및 개요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3600"/>
              <a:t>학생은 질문을 자유롭게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3600"/>
              <a:t>선생님은 수업에 집중할 수 있는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3600"/>
              <a:t>학원 운영 사이트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/>
              <a:t>유사사이트 분석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유사사이트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2400"/>
              <a:t>KH정보교육원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ko"/>
              <a:t>장점: ‘우리반 게시판’을 통해서 수업 영상 제공.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ko"/>
              <a:t>	홈페이지에서 온라인 평가.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ko"/>
              <a:t>	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3136150"/>
            <a:ext cx="39999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단점: 다른 강좌 친구들과 교류할 수 있는</a:t>
            </a:r>
            <a:br>
              <a:rPr lang="ko"/>
            </a:br>
            <a:r>
              <a:rPr lang="ko"/>
              <a:t>	서비스가 없음.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ko"/>
              <a:t>	출결확인을 할 수 없음.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ko"/>
              <a:t>	수료생만 후기를 남길 수 있음.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800" y="1352200"/>
            <a:ext cx="4159200" cy="275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유사사이트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2400"/>
              <a:t>서울대학교 eTL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ko"/>
              <a:t>장점: 학생, 교수 외에도 조교, 청강생 도 이용할 수</a:t>
            </a:r>
            <a:br>
              <a:rPr lang="ko"/>
            </a:br>
            <a:r>
              <a:rPr lang="ko"/>
              <a:t>	있음.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ko"/>
              <a:t>	참여자에게 알림 메시지 보낼 수 있음.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3212350"/>
            <a:ext cx="39999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단점: 이용하는 강좌 외에 학생들의 대화 공간이</a:t>
            </a:r>
            <a:br>
              <a:rPr lang="ko"/>
            </a:br>
            <a:r>
              <a:rPr lang="ko"/>
              <a:t>	없음.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ko"/>
              <a:t>	과제, 설문조사를 온라인에서 할 수 없음.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00" y="1352200"/>
            <a:ext cx="4159201" cy="25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/>
              <a:t>구현할 목표 및 기능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구현할 목표 및 기능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회원등록(학생, 선생님) 및 수업등록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게시판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다중첨부, 영상url첨부, 다수의 사진을 포함한 장문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대댓글, 댓글 실시간 최신화</a:t>
            </a:r>
            <a:endParaRPr sz="18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쪽지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온</a:t>
            </a:r>
            <a:r>
              <a:rPr lang="ko" sz="2400"/>
              <a:t>라인 과제 시스템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온라인 휴가 신청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학생 설문조사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선생님 일정관리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