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9" r:id="rId2"/>
    <p:sldId id="270" r:id="rId3"/>
    <p:sldId id="263" r:id="rId4"/>
    <p:sldId id="271" r:id="rId5"/>
    <p:sldId id="274" r:id="rId6"/>
    <p:sldId id="278" r:id="rId7"/>
    <p:sldId id="279" r:id="rId8"/>
    <p:sldId id="280" r:id="rId9"/>
    <p:sldId id="281" r:id="rId10"/>
    <p:sldId id="275" r:id="rId11"/>
    <p:sldId id="282" r:id="rId12"/>
    <p:sldId id="283" r:id="rId13"/>
    <p:sldId id="284" r:id="rId14"/>
    <p:sldId id="288" r:id="rId15"/>
    <p:sldId id="276" r:id="rId16"/>
    <p:sldId id="285" r:id="rId17"/>
    <p:sldId id="286" r:id="rId18"/>
    <p:sldId id="287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>
        <p:scale>
          <a:sx n="85" d="100"/>
          <a:sy n="85" d="100"/>
        </p:scale>
        <p:origin x="6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8E83-5486-404E-9BAD-FCC111538347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BF432-5FAA-406B-A7B7-944EC09049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9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Adrian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BF432-5FAA-406B-A7B7-944EC090493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363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Adrian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BF432-5FAA-406B-A7B7-944EC090493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004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BF432-5FAA-406B-A7B7-944EC0904933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890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5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714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8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475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28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97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001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902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37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23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62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E8B9-8BDF-4B0E-B087-52E8C55459EF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6C3A-7DFE-4732-ACA1-5A8B5F5CF4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602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de-AT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AT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AT" sz="1600" dirty="0" smtClean="0">
                <a:solidFill>
                  <a:schemeClr val="bg1">
                    <a:lumMod val="75000"/>
                  </a:schemeClr>
                </a:solidFill>
              </a:rPr>
              <a:t>Sebastian </a:t>
            </a:r>
            <a:r>
              <a:rPr lang="de-AT" sz="1600" dirty="0">
                <a:solidFill>
                  <a:schemeClr val="bg1">
                    <a:lumMod val="75000"/>
                  </a:schemeClr>
                </a:solidFill>
              </a:rPr>
              <a:t>Grabher, Elias Jochum, Adrian Natter, André </a:t>
            </a:r>
            <a:r>
              <a:rPr lang="de-AT" sz="1600" dirty="0" smtClean="0">
                <a:solidFill>
                  <a:schemeClr val="bg1">
                    <a:lumMod val="75000"/>
                  </a:schemeClr>
                </a:solidFill>
              </a:rPr>
              <a:t>Potocnik, </a:t>
            </a:r>
            <a:r>
              <a:rPr lang="de-AT" sz="1600" dirty="0">
                <a:solidFill>
                  <a:schemeClr val="bg1">
                    <a:lumMod val="75000"/>
                  </a:schemeClr>
                </a:solidFill>
              </a:rPr>
              <a:t>Daniel </a:t>
            </a:r>
            <a:r>
              <a:rPr lang="de-AT" sz="1600" dirty="0" smtClean="0">
                <a:solidFill>
                  <a:schemeClr val="bg1">
                    <a:lumMod val="75000"/>
                  </a:schemeClr>
                </a:solidFill>
              </a:rPr>
              <a:t>Proksch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19" y="2189603"/>
            <a:ext cx="4675162" cy="14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386443"/>
            <a:ext cx="3886200" cy="5790520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Welcomescreen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Alle betreuten Projekte</a:t>
            </a:r>
          </a:p>
          <a:p>
            <a:r>
              <a:rPr lang="de-AT" dirty="0" smtClean="0"/>
              <a:t>Projekte:</a:t>
            </a:r>
          </a:p>
          <a:p>
            <a:pPr lvl="1"/>
            <a:r>
              <a:rPr lang="de-AT" dirty="0" smtClean="0"/>
              <a:t>Erstellen</a:t>
            </a:r>
          </a:p>
          <a:p>
            <a:pPr lvl="1"/>
            <a:r>
              <a:rPr lang="de-AT" dirty="0" smtClean="0"/>
              <a:t>Bearbeiten</a:t>
            </a:r>
            <a:endParaRPr lang="de-AT" dirty="0"/>
          </a:p>
          <a:p>
            <a:pPr lvl="1"/>
            <a:r>
              <a:rPr lang="de-AT" dirty="0" smtClean="0"/>
              <a:t>Löschen</a:t>
            </a:r>
          </a:p>
          <a:p>
            <a:pPr lvl="1"/>
            <a:r>
              <a:rPr lang="de-AT" dirty="0" smtClean="0"/>
              <a:t>übertragen an anderen PS-Leiter</a:t>
            </a:r>
          </a:p>
          <a:p>
            <a:pPr lvl="1"/>
            <a:r>
              <a:rPr lang="de-AT" dirty="0" smtClean="0"/>
              <a:t>Studenten zuweisen/entfernen</a:t>
            </a:r>
          </a:p>
          <a:p>
            <a:r>
              <a:rPr lang="de-AT" dirty="0" smtClean="0"/>
              <a:t>Statistiken über seine Projekte</a:t>
            </a:r>
          </a:p>
          <a:p>
            <a:r>
              <a:rPr lang="de-AT" dirty="0" smtClean="0"/>
              <a:t>Übersicht über alle Studenten</a:t>
            </a:r>
          </a:p>
          <a:p>
            <a:endParaRPr lang="de-AT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8544" r="30855"/>
          <a:stretch/>
        </p:blipFill>
        <p:spPr>
          <a:xfrm>
            <a:off x="715695" y="385763"/>
            <a:ext cx="371210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Proseminarleiter – </a:t>
            </a:r>
            <a:r>
              <a:rPr lang="de-AT" dirty="0" err="1" smtClean="0"/>
              <a:t>Welcomescreen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22" r="41905"/>
          <a:stretch/>
        </p:blipFill>
        <p:spPr>
          <a:xfrm>
            <a:off x="835815" y="2030185"/>
            <a:ext cx="7472369" cy="23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>
            <a:normAutofit/>
          </a:bodyPr>
          <a:lstStyle/>
          <a:p>
            <a:r>
              <a:rPr lang="de-AT" dirty="0" smtClean="0"/>
              <a:t>Proseminarleiter – Projekte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00" y="1700747"/>
            <a:ext cx="4001058" cy="20957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4218214"/>
            <a:ext cx="8254312" cy="16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>
            <a:normAutofit/>
          </a:bodyPr>
          <a:lstStyle/>
          <a:p>
            <a:r>
              <a:rPr lang="de-AT" dirty="0" smtClean="0"/>
              <a:t>Proseminarleiter – Statistik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3" y="967957"/>
            <a:ext cx="8869013" cy="273405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90" y="4093027"/>
            <a:ext cx="4547715" cy="217344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81"/>
          <a:stretch/>
        </p:blipFill>
        <p:spPr>
          <a:xfrm>
            <a:off x="408993" y="3702014"/>
            <a:ext cx="4163006" cy="28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>
            <a:normAutofit/>
          </a:bodyPr>
          <a:lstStyle/>
          <a:p>
            <a:r>
              <a:rPr lang="de-AT" dirty="0" smtClean="0"/>
              <a:t>Proseminarleiter – Email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5" y="1379764"/>
            <a:ext cx="6887441" cy="46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5590" y="573186"/>
            <a:ext cx="3886200" cy="5790520"/>
          </a:xfrm>
        </p:spPr>
        <p:txBody>
          <a:bodyPr>
            <a:normAutofit fontScale="92500" lnSpcReduction="10000"/>
          </a:bodyPr>
          <a:lstStyle/>
          <a:p>
            <a:r>
              <a:rPr lang="de-AT" dirty="0" smtClean="0"/>
              <a:t>User</a:t>
            </a:r>
          </a:p>
          <a:p>
            <a:pPr lvl="1"/>
            <a:r>
              <a:rPr lang="de-AT" dirty="0" smtClean="0"/>
              <a:t>Erstellen</a:t>
            </a:r>
          </a:p>
          <a:p>
            <a:pPr lvl="1"/>
            <a:r>
              <a:rPr lang="de-AT" dirty="0" smtClean="0"/>
              <a:t>Bearbeiten</a:t>
            </a:r>
          </a:p>
          <a:p>
            <a:pPr lvl="1"/>
            <a:r>
              <a:rPr lang="de-AT" dirty="0" smtClean="0"/>
              <a:t>Löschen</a:t>
            </a:r>
          </a:p>
          <a:p>
            <a:pPr lvl="1"/>
            <a:r>
              <a:rPr lang="de-AT" dirty="0" smtClean="0"/>
              <a:t>An Projekte zuweisen</a:t>
            </a:r>
          </a:p>
          <a:p>
            <a:pPr lvl="1"/>
            <a:r>
              <a:rPr lang="de-AT" dirty="0" smtClean="0"/>
              <a:t>Benutzerrollen </a:t>
            </a:r>
            <a:r>
              <a:rPr lang="de-AT" dirty="0" smtClean="0"/>
              <a:t>vergeben</a:t>
            </a:r>
          </a:p>
          <a:p>
            <a:pPr lvl="1"/>
            <a:r>
              <a:rPr lang="de-AT" dirty="0" smtClean="0"/>
              <a:t>Import via CSV</a:t>
            </a:r>
            <a:endParaRPr lang="de-AT" dirty="0" smtClean="0"/>
          </a:p>
          <a:p>
            <a:r>
              <a:rPr lang="de-AT" dirty="0" smtClean="0"/>
              <a:t>Projekte</a:t>
            </a:r>
          </a:p>
          <a:p>
            <a:pPr lvl="1"/>
            <a:r>
              <a:rPr lang="de-AT" dirty="0" smtClean="0"/>
              <a:t>Erstellen</a:t>
            </a:r>
          </a:p>
          <a:p>
            <a:pPr lvl="1"/>
            <a:r>
              <a:rPr lang="de-AT" dirty="0" smtClean="0"/>
              <a:t>Löschen</a:t>
            </a:r>
          </a:p>
          <a:p>
            <a:pPr lvl="1"/>
            <a:r>
              <a:rPr lang="de-AT"/>
              <a:t>übertragen an </a:t>
            </a:r>
            <a:r>
              <a:rPr lang="de-AT"/>
              <a:t>anderen </a:t>
            </a:r>
            <a:r>
              <a:rPr lang="de-AT" smtClean="0"/>
              <a:t>PS-Leiter</a:t>
            </a:r>
            <a:endParaRPr lang="de-AT" dirty="0"/>
          </a:p>
          <a:p>
            <a:r>
              <a:rPr lang="de-AT" dirty="0" smtClean="0"/>
              <a:t>Ansicht der Mailkonfiguration</a:t>
            </a:r>
          </a:p>
          <a:p>
            <a:r>
              <a:rPr lang="de-AT" dirty="0" smtClean="0"/>
              <a:t>Test-Mail versenden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1363"/>
          <a:stretch/>
        </p:blipFill>
        <p:spPr>
          <a:xfrm>
            <a:off x="834819" y="385763"/>
            <a:ext cx="347386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>
            <a:normAutofit/>
          </a:bodyPr>
          <a:lstStyle/>
          <a:p>
            <a:r>
              <a:rPr lang="de-AT" dirty="0" smtClean="0"/>
              <a:t>Admin – User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1" y="1333500"/>
            <a:ext cx="7030538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>
            <a:normAutofit/>
          </a:bodyPr>
          <a:lstStyle/>
          <a:p>
            <a:r>
              <a:rPr lang="de-AT" dirty="0" smtClean="0"/>
              <a:t>Admin – User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08" y="1939942"/>
            <a:ext cx="3511464" cy="38008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08640"/>
            <a:ext cx="3759953" cy="26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>
            <a:normAutofit/>
          </a:bodyPr>
          <a:lstStyle/>
          <a:p>
            <a:r>
              <a:rPr lang="de-AT" dirty="0" smtClean="0"/>
              <a:t>Admin – Email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49" y="1576202"/>
            <a:ext cx="6564329" cy="4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Verwendete Technologien</a:t>
            </a:r>
            <a:endParaRPr lang="de-AT" dirty="0"/>
          </a:p>
        </p:txBody>
      </p:sp>
      <p:pic>
        <p:nvPicPr>
          <p:cNvPr id="1026" name="Picture 2" descr="https://upload.wikimedia.org/wikipedia/de/9/9d/Spring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24003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7/75/20110510-jsf-logo.tiff/lossless-page1-320px-20110510-jsf-logo.ti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06" y="1730374"/>
            <a:ext cx="3048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niversidadejava.com.br/images/teaser-jpa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302000"/>
            <a:ext cx="2924534" cy="18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doubleslash.de/wp-content/uploads/2016/06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05" y="5177459"/>
            <a:ext cx="3442390" cy="10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53" y="3566148"/>
            <a:ext cx="2356706" cy="98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Beschreibung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 smtClean="0">
                <a:solidFill>
                  <a:srgbClr val="FF0000"/>
                </a:solidFill>
              </a:rPr>
              <a:t>Zeitstempel 3000 </a:t>
            </a:r>
            <a:r>
              <a:rPr lang="de-AT" dirty="0" smtClean="0"/>
              <a:t>ist ein webbasiertes Projektmanagementtool für teambasierte Projektarbeiten in Universitäten und anderen Bildungseinrichtungen.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931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spcAft>
                <a:spcPts val="600"/>
              </a:spcAft>
            </a:pPr>
            <a:r>
              <a:rPr lang="de-AT" sz="2400" dirty="0" smtClean="0"/>
              <a:t>Stechuhr um Entwicklungszeit pro Arbeitspaket zu erfassen</a:t>
            </a:r>
          </a:p>
          <a:p>
            <a:pPr marL="0">
              <a:spcAft>
                <a:spcPts val="600"/>
              </a:spcAft>
            </a:pPr>
            <a:r>
              <a:rPr lang="de-AT" sz="2400" dirty="0" smtClean="0"/>
              <a:t>Webbasierte Applikation (Spring Framework, JSF, JPA)</a:t>
            </a:r>
          </a:p>
          <a:p>
            <a:pPr marL="0">
              <a:spcAft>
                <a:spcPts val="600"/>
              </a:spcAft>
            </a:pPr>
            <a:r>
              <a:rPr lang="de-AT" sz="2400" dirty="0" smtClean="0"/>
              <a:t>Multiuserfähig</a:t>
            </a:r>
          </a:p>
          <a:p>
            <a:pPr marL="0">
              <a:spcAft>
                <a:spcPts val="600"/>
              </a:spcAft>
            </a:pPr>
            <a:r>
              <a:rPr lang="de-AT" sz="2400" dirty="0" smtClean="0"/>
              <a:t>Proseminarleiter</a:t>
            </a:r>
          </a:p>
          <a:p>
            <a:pPr marL="457200" lvl="2">
              <a:spcAft>
                <a:spcPts val="600"/>
              </a:spcAft>
            </a:pPr>
            <a:r>
              <a:rPr lang="de-AT" sz="1600" dirty="0" smtClean="0"/>
              <a:t>Statistiken für ihre Studenten und Projektteams</a:t>
            </a:r>
          </a:p>
          <a:p>
            <a:pPr marL="457200" lvl="2">
              <a:spcAft>
                <a:spcPts val="600"/>
              </a:spcAft>
            </a:pPr>
            <a:r>
              <a:rPr lang="de-AT" sz="1600" dirty="0" smtClean="0"/>
              <a:t>Report per E-Mail </a:t>
            </a:r>
          </a:p>
          <a:p>
            <a:pPr marL="0">
              <a:spcAft>
                <a:spcPts val="600"/>
              </a:spcAft>
            </a:pPr>
            <a:r>
              <a:rPr lang="de-AT" sz="2400" dirty="0" smtClean="0"/>
              <a:t>Student</a:t>
            </a:r>
          </a:p>
          <a:p>
            <a:pPr marL="457200" lvl="2">
              <a:spcAft>
                <a:spcPts val="600"/>
              </a:spcAft>
            </a:pPr>
            <a:r>
              <a:rPr lang="de-AT" sz="1600" dirty="0" smtClean="0"/>
              <a:t>Kommen/Gehen Zeiten erfassen</a:t>
            </a:r>
          </a:p>
          <a:p>
            <a:pPr marL="0" lvl="1">
              <a:spcAft>
                <a:spcPts val="600"/>
              </a:spcAft>
            </a:pPr>
            <a:r>
              <a:rPr lang="de-AT" dirty="0" smtClean="0"/>
              <a:t>Zusatzfeature</a:t>
            </a:r>
          </a:p>
        </p:txBody>
      </p:sp>
    </p:spTree>
    <p:extLst>
      <p:ext uri="{BB962C8B-B14F-4D97-AF65-F5344CB8AC3E}">
        <p14:creationId xmlns:p14="http://schemas.microsoft.com/office/powerpoint/2010/main" val="32973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Benutzerrollen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Student</a:t>
            </a:r>
          </a:p>
          <a:p>
            <a:r>
              <a:rPr lang="de-AT" dirty="0" smtClean="0"/>
              <a:t>Proseminarleiter</a:t>
            </a:r>
          </a:p>
          <a:p>
            <a:r>
              <a:rPr lang="de-AT" dirty="0" smtClean="0"/>
              <a:t>Admin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941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386443"/>
            <a:ext cx="3886200" cy="5790520"/>
          </a:xfrm>
        </p:spPr>
        <p:txBody>
          <a:bodyPr/>
          <a:lstStyle/>
          <a:p>
            <a:r>
              <a:rPr lang="de-AT" dirty="0" err="1" smtClean="0"/>
              <a:t>Welcomescreen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Zugeteiltes Projekt</a:t>
            </a:r>
          </a:p>
          <a:p>
            <a:pPr lvl="1"/>
            <a:r>
              <a:rPr lang="de-AT" dirty="0" smtClean="0"/>
              <a:t>Betreuender PS-Leiter</a:t>
            </a:r>
          </a:p>
          <a:p>
            <a:pPr lvl="1"/>
            <a:r>
              <a:rPr lang="de-AT" dirty="0" smtClean="0"/>
              <a:t>Aktives </a:t>
            </a:r>
            <a:r>
              <a:rPr lang="de-AT" dirty="0" err="1" smtClean="0"/>
              <a:t>Workpackage</a:t>
            </a:r>
            <a:endParaRPr lang="de-AT" dirty="0" smtClean="0"/>
          </a:p>
          <a:p>
            <a:pPr lvl="1"/>
            <a:r>
              <a:rPr lang="de-AT" dirty="0" smtClean="0"/>
              <a:t>Teammitglieder</a:t>
            </a:r>
          </a:p>
          <a:p>
            <a:pPr lvl="1"/>
            <a:r>
              <a:rPr lang="de-AT" dirty="0" smtClean="0"/>
              <a:t>Quick-Check-Out</a:t>
            </a:r>
          </a:p>
          <a:p>
            <a:r>
              <a:rPr lang="de-AT" dirty="0" err="1" smtClean="0"/>
              <a:t>Workpackages</a:t>
            </a:r>
            <a:r>
              <a:rPr lang="de-AT" dirty="0" smtClean="0"/>
              <a:t> erstellen</a:t>
            </a:r>
            <a:endParaRPr lang="de-AT" dirty="0"/>
          </a:p>
          <a:p>
            <a:r>
              <a:rPr lang="de-AT" dirty="0" err="1" smtClean="0"/>
              <a:t>Workpackage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Check-In/Check-Out</a:t>
            </a:r>
          </a:p>
          <a:p>
            <a:r>
              <a:rPr lang="de-AT" dirty="0" smtClean="0"/>
              <a:t>Persönliche Statistiken</a:t>
            </a:r>
          </a:p>
          <a:p>
            <a:pPr marL="0" indent="0">
              <a:buNone/>
            </a:pPr>
            <a:endParaRPr lang="de-AT" dirty="0" smtClean="0"/>
          </a:p>
          <a:p>
            <a:endParaRPr lang="de-AT" dirty="0" smtClean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2660"/>
          <a:stretch/>
        </p:blipFill>
        <p:spPr>
          <a:xfrm>
            <a:off x="628650" y="797062"/>
            <a:ext cx="3886200" cy="496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6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/>
          <a:lstStyle/>
          <a:p>
            <a:r>
              <a:rPr lang="de-AT" dirty="0" smtClean="0"/>
              <a:t>Student – </a:t>
            </a:r>
            <a:r>
              <a:rPr lang="de-AT" dirty="0" err="1" smtClean="0"/>
              <a:t>Welcomescreen</a:t>
            </a:r>
            <a:endParaRPr lang="de-AT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47" y="1213911"/>
            <a:ext cx="8207551" cy="49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/>
          <a:lstStyle/>
          <a:p>
            <a:r>
              <a:rPr lang="de-AT" dirty="0" smtClean="0"/>
              <a:t>Student – </a:t>
            </a:r>
            <a:r>
              <a:rPr lang="de-AT" dirty="0" err="1" smtClean="0"/>
              <a:t>Workpackage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882" r="45715" b="1509"/>
          <a:stretch/>
        </p:blipFill>
        <p:spPr>
          <a:xfrm>
            <a:off x="1322612" y="1464125"/>
            <a:ext cx="6602187" cy="44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/>
          <a:lstStyle/>
          <a:p>
            <a:r>
              <a:rPr lang="de-AT" dirty="0" smtClean="0"/>
              <a:t>Student – </a:t>
            </a:r>
            <a:r>
              <a:rPr lang="de-AT" dirty="0" err="1" smtClean="0"/>
              <a:t>Workpackage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7" r="40536"/>
          <a:stretch/>
        </p:blipFill>
        <p:spPr>
          <a:xfrm>
            <a:off x="1766206" y="1257298"/>
            <a:ext cx="5760000" cy="53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7117"/>
          </a:xfrm>
        </p:spPr>
        <p:txBody>
          <a:bodyPr/>
          <a:lstStyle/>
          <a:p>
            <a:r>
              <a:rPr lang="de-AT" dirty="0" smtClean="0"/>
              <a:t>Student – Statistik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6" y="1555100"/>
            <a:ext cx="6299707" cy="43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Microsoft Office PowerPoint</Application>
  <PresentationFormat>Bildschirmpräsentation (4:3)</PresentationFormat>
  <Paragraphs>69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PowerPoint-Präsentation</vt:lpstr>
      <vt:lpstr>Beschreibung</vt:lpstr>
      <vt:lpstr>Anforderungen</vt:lpstr>
      <vt:lpstr>Benutzerrollen</vt:lpstr>
      <vt:lpstr>PowerPoint-Präsentation</vt:lpstr>
      <vt:lpstr>Student – Welcomescreen</vt:lpstr>
      <vt:lpstr>Student – Workpackage</vt:lpstr>
      <vt:lpstr>Student – Workpackage</vt:lpstr>
      <vt:lpstr>Student – Statistik</vt:lpstr>
      <vt:lpstr>PowerPoint-Präsentation</vt:lpstr>
      <vt:lpstr>Proseminarleiter – Welcomescreen</vt:lpstr>
      <vt:lpstr>Proseminarleiter – Projekte</vt:lpstr>
      <vt:lpstr>Proseminarleiter – Statistik</vt:lpstr>
      <vt:lpstr>Proseminarleiter – Email</vt:lpstr>
      <vt:lpstr>PowerPoint-Präsentation</vt:lpstr>
      <vt:lpstr>Admin – User</vt:lpstr>
      <vt:lpstr>Admin – User</vt:lpstr>
      <vt:lpstr>Admin – Email</vt:lpstr>
      <vt:lpstr>Verwendete Technologien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Natter</dc:creator>
  <cp:lastModifiedBy>Elias Jochum</cp:lastModifiedBy>
  <cp:revision>28</cp:revision>
  <dcterms:created xsi:type="dcterms:W3CDTF">2017-01-11T14:06:18Z</dcterms:created>
  <dcterms:modified xsi:type="dcterms:W3CDTF">2017-01-22T14:14:54Z</dcterms:modified>
</cp:coreProperties>
</file>