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8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8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6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33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07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4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0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51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6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1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5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2B63-9C4B-4244-92D8-0049A367A1AF}" type="datetimeFigureOut">
              <a:rPr lang="de-AT" smtClean="0"/>
              <a:t>01.04.2017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2295-02E1-44DE-AB58-ED88DA4562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49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Review-Stellungnahme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14411" y="4853324"/>
            <a:ext cx="6858000" cy="1655762"/>
          </a:xfrm>
        </p:spPr>
        <p:txBody>
          <a:bodyPr>
            <a:noAutofit/>
          </a:bodyPr>
          <a:lstStyle/>
          <a:p>
            <a:pPr algn="l"/>
            <a:r>
              <a:rPr lang="de-AT" sz="1600" dirty="0" err="1" smtClean="0"/>
              <a:t>Aspir</a:t>
            </a:r>
            <a:r>
              <a:rPr lang="de-AT" sz="1600" dirty="0" smtClean="0"/>
              <a:t> Ahmet</a:t>
            </a:r>
          </a:p>
          <a:p>
            <a:pPr algn="l"/>
            <a:r>
              <a:rPr lang="de-AT" sz="1600" dirty="0" smtClean="0"/>
              <a:t>Egger Daniel</a:t>
            </a:r>
          </a:p>
          <a:p>
            <a:pPr algn="l"/>
            <a:r>
              <a:rPr lang="de-AT" sz="1600" dirty="0" err="1" smtClean="0"/>
              <a:t>Grabher</a:t>
            </a:r>
            <a:r>
              <a:rPr lang="de-AT" sz="1600" dirty="0" smtClean="0"/>
              <a:t> Sebastian</a:t>
            </a:r>
          </a:p>
          <a:p>
            <a:pPr algn="l"/>
            <a:r>
              <a:rPr lang="de-AT" sz="1600" dirty="0" smtClean="0"/>
              <a:t>Kaufmann Stefan</a:t>
            </a:r>
          </a:p>
          <a:p>
            <a:pPr algn="l"/>
            <a:r>
              <a:rPr lang="de-AT" sz="1600" dirty="0" smtClean="0"/>
              <a:t>Küppers Fabian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8205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Admin </a:t>
            </a:r>
            <a:r>
              <a:rPr lang="de-AT" dirty="0"/>
              <a:t>kein voller Systemzugriff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08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-Cases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E-Mail-Benachrichtigungen unklar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Zusammenfassung von </a:t>
            </a:r>
            <a:r>
              <a:rPr lang="de-AT" dirty="0" err="1" smtClean="0"/>
              <a:t>Use</a:t>
            </a:r>
            <a:r>
              <a:rPr lang="de-AT" dirty="0" smtClean="0"/>
              <a:t>-Cases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8" y="2427872"/>
            <a:ext cx="7769643" cy="16248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08" y="4944980"/>
            <a:ext cx="5187405" cy="15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-Cases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Gast ist überflüssig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82" y="2347912"/>
            <a:ext cx="3705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Klassendiagramm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Englische Begriffe</a:t>
            </a:r>
          </a:p>
          <a:p>
            <a:r>
              <a:rPr lang="de-AT" dirty="0" smtClean="0"/>
              <a:t>Notfallkontakt fehlt</a:t>
            </a:r>
          </a:p>
          <a:p>
            <a:r>
              <a:rPr lang="de-AT" dirty="0" smtClean="0"/>
              <a:t>Task-Klasse fehlt</a:t>
            </a:r>
          </a:p>
          <a:p>
            <a:r>
              <a:rPr lang="de-AT" dirty="0" smtClean="0"/>
              <a:t>Keine </a:t>
            </a:r>
            <a:r>
              <a:rPr lang="de-AT" dirty="0" err="1" smtClean="0"/>
              <a:t>Kardinalitäten</a:t>
            </a:r>
            <a:r>
              <a:rPr lang="de-AT" dirty="0" smtClean="0"/>
              <a:t>/Beziehungen angegeben</a:t>
            </a:r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3" y="4162418"/>
            <a:ext cx="8861759" cy="21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GUI-Prototyp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Weicht von den </a:t>
            </a:r>
            <a:r>
              <a:rPr lang="de-AT" dirty="0" err="1" smtClean="0"/>
              <a:t>Use</a:t>
            </a:r>
            <a:r>
              <a:rPr lang="de-AT" dirty="0" smtClean="0"/>
              <a:t>-Cases ab</a:t>
            </a:r>
          </a:p>
          <a:p>
            <a:r>
              <a:rPr lang="de-AT" dirty="0" smtClean="0"/>
              <a:t>Menüleiste ist unklar und muss angepasst werden</a:t>
            </a:r>
          </a:p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Login-Button fehlt</a:t>
            </a:r>
          </a:p>
          <a:p>
            <a:r>
              <a:rPr lang="de-AT" dirty="0" smtClean="0"/>
              <a:t>Einheitliche Sprache</a:t>
            </a:r>
          </a:p>
          <a:p>
            <a:r>
              <a:rPr lang="de-AT" dirty="0" smtClean="0"/>
              <a:t>Zu manchen Seiten wurde kein </a:t>
            </a:r>
            <a:r>
              <a:rPr lang="de-AT" dirty="0" err="1" smtClean="0"/>
              <a:t>Mockup</a:t>
            </a:r>
            <a:r>
              <a:rPr lang="de-AT" dirty="0" smtClean="0"/>
              <a:t> erstellt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053515"/>
            <a:ext cx="8248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Deadlines zu den zugehörigen Milestones fehlen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96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Bildschirmpräsentation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Review-Stellungnahme</vt:lpstr>
      <vt:lpstr>Systemüberblick</vt:lpstr>
      <vt:lpstr>Use-Cases</vt:lpstr>
      <vt:lpstr>Use-Cases</vt:lpstr>
      <vt:lpstr>Klassendiagramm</vt:lpstr>
      <vt:lpstr>GUI-Prototyp</vt:lpstr>
      <vt:lpstr>Projektplan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Review-Stellungnahme</dc:title>
  <dc:creator>Daniel</dc:creator>
  <cp:lastModifiedBy>Daniel</cp:lastModifiedBy>
  <cp:revision>10</cp:revision>
  <dcterms:created xsi:type="dcterms:W3CDTF">2017-04-01T14:09:28Z</dcterms:created>
  <dcterms:modified xsi:type="dcterms:W3CDTF">2017-04-01T17:00:19Z</dcterms:modified>
</cp:coreProperties>
</file>