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EDA27-4123-4A83-83FB-C95E7851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048602-06F7-4477-BC77-4401F0DD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80CDE-BF0C-44EA-B01D-F143B240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FACEB-80B0-41DF-A58E-B1E9834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33539-865A-4440-8E82-C8E76145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6009F-DC49-410D-B8CA-01DCC5A3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EDF115-79B9-4FF7-AB8D-3BE9E67A9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F371E-B3F8-4C2D-88E7-593374D3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36A1E-3D36-4CAB-B509-5C904E10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6A549-2532-4092-ADE6-CFBED17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4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A2C596-F239-4601-8797-0F3F23B75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C2C9BD-FCAB-42C5-9B18-1FBD64EF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81645-0F7C-447C-9A77-ECA5DA8B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41027-F4FC-40E0-9048-A903DEC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340BC-2A4D-478C-A3FF-FEE44DFD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2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671A-B6B4-454B-A061-3438C36E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C68F0-74EE-46BA-8FD2-77133B64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B0D60-421C-4320-BAA6-5D28567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404BD-B6D1-41A3-B223-D7E60F5A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5A8CE-A3B4-4AE2-9AA2-1136A10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A15D-5607-436E-9A20-90D027CB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B5067-A92C-4645-8BA6-0D6C33AE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80576-EC71-47A2-8BCC-2F557C0D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D819F-BF08-49F6-BE3C-7115D13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2A38C-7830-40E9-A767-A2A8244C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B098A-9855-4D22-BB83-5155EE4B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42A72-66D7-4DBE-88F1-C250E3434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275C8B-045D-407C-9754-9806644A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10495-ADC0-494C-9AA7-F59FFBD5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5C18D9-F57E-4B75-8293-B539DBD3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8922BE-AF53-4013-B99C-CF39DBB2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D9911-6A71-4785-8EEB-3F4121B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0B0D5-36FF-4E06-9662-C2A52569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0262C3-A8F7-4B31-9520-796624F0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501507-61BD-47DB-8219-675156E9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F15357-BCDE-46F7-9EC5-49615E33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F7416F-5FA4-4FB8-86D6-5FE8F23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67A6DC-B5B9-4AA0-84CC-2B854A6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22F6A8-D783-47ED-B56D-69AD3DB1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05774-279F-4440-94C0-D34A7544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18C2A7-BD49-4CEA-A237-0D0D319B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3A4974-4EB3-43CB-ACB4-A1D06A54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7DECEC-F85D-44FB-8344-32A5787A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1D5FA5-CDF5-479F-AA2D-E47C5D4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400670-A071-47F6-82B3-5CE0867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CD1FA4-079B-484F-8375-4D93E01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3930B-10FE-4B72-8FB4-14709172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72E5B-387D-4768-AEE4-4D543F1A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03A60A-A00E-4E54-B962-2DF58FA2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09BACB-0ECD-4785-9253-A792C7C1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DC5E57-936D-4E93-B591-087743A8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76E92C-0002-4546-978F-73CAC61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3B9DF-835C-4C11-834D-61517C92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CD8404-FDF7-4535-94CD-BEC90E07C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CE92F6-6EC6-496F-BCFD-180DC9F9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9AA1A-5CE1-4E8A-BEE1-2958B8F1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8E99D-84DD-4A46-AD86-2C1A71EE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D1EF7-CDA8-4133-9A0D-0ABAA3C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35F8F-C9C9-4DF1-9F3F-383A9AD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0E7C4-CD69-479F-A812-D6E8648B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B7FABA-2694-4EFF-9A88-5C107BAC0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768E-AE21-4FEF-91AC-16A7FF117A7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56173-8F4B-43A2-A1F1-0ACFFE1C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B5FA8-F397-47EA-90B4-A41B7EC0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310B-65D8-4231-AA39-D8B25FE0E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F715E-8414-4FED-BF9E-61BD3BF4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308"/>
            <a:ext cx="9144000" cy="1740452"/>
          </a:xfrm>
        </p:spPr>
        <p:txBody>
          <a:bodyPr>
            <a:normAutofit/>
          </a:bodyPr>
          <a:lstStyle/>
          <a:p>
            <a:r>
              <a:rPr lang="ru-RU" sz="3400" dirty="0"/>
              <a:t>ЛАБОРАТОРНАЯ РАБОТА № </a:t>
            </a:r>
            <a:r>
              <a:rPr lang="en-US" sz="3400" dirty="0"/>
              <a:t>2</a:t>
            </a:r>
            <a:br>
              <a:rPr lang="ru-RU" sz="3400" dirty="0"/>
            </a:br>
            <a:br>
              <a:rPr lang="ru-RU" sz="3400" dirty="0"/>
            </a:br>
            <a:r>
              <a:rPr lang="ru-RU" sz="3600" dirty="0"/>
              <a:t>Управление версиями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49B423-4F5C-49E8-BCB2-69C4E26D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6086" y="5504656"/>
            <a:ext cx="9144000" cy="1234073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Бешкуров Тимофей</a:t>
            </a:r>
          </a:p>
          <a:p>
            <a:pPr algn="r"/>
            <a:r>
              <a:rPr lang="ru-RU" sz="1800" dirty="0"/>
              <a:t>НФИбд-01-21</a:t>
            </a:r>
            <a:endParaRPr lang="en-US" sz="1800" dirty="0"/>
          </a:p>
          <a:p>
            <a:pPr algn="r"/>
            <a:r>
              <a:rPr lang="en-US" sz="1800" dirty="0"/>
              <a:t>1032216442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28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31999-31AA-4485-BED2-F1892DA2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2C2EA-9FCF-4909-B35B-4F384F43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идеологию и применение средств контроля версий </a:t>
            </a:r>
          </a:p>
          <a:p>
            <a:r>
              <a:rPr lang="ru-RU" dirty="0"/>
              <a:t>Освоить работу с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4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64FC-8BCE-43D3-8EEA-08C695C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DD2BF-B06A-412C-B6B6-A3B5DB02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Подготовка</a:t>
            </a:r>
          </a:p>
          <a:p>
            <a:pPr marL="514350" indent="-514350">
              <a:buAutoNum type="arabicParenR"/>
            </a:pPr>
            <a:r>
              <a:rPr lang="ru-RU" dirty="0"/>
              <a:t>Завести учетную запись на </a:t>
            </a:r>
            <a:r>
              <a:rPr lang="en-US" dirty="0"/>
              <a:t>github.com </a:t>
            </a:r>
          </a:p>
          <a:p>
            <a:pPr marL="514350" indent="-514350">
              <a:buAutoNum type="arabicParenR"/>
            </a:pPr>
            <a:r>
              <a:rPr lang="ru-RU" dirty="0"/>
              <a:t>Скачать и установить </a:t>
            </a:r>
            <a:r>
              <a:rPr lang="en-US" dirty="0"/>
              <a:t>git (</a:t>
            </a:r>
            <a:r>
              <a:rPr lang="ru-RU" dirty="0"/>
              <a:t>В лабораторной работе мы устанавливали расширение для </a:t>
            </a:r>
            <a:r>
              <a:rPr lang="en-US" dirty="0"/>
              <a:t>git – git-flow)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3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64FC-8BCE-43D3-8EEA-08C695C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DD2BF-B06A-412C-B6B6-A3B5DB02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Настройка конфигурации </a:t>
            </a:r>
            <a:r>
              <a:rPr lang="en-US" dirty="0"/>
              <a:t>git 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Настроить имя и </a:t>
            </a:r>
            <a:r>
              <a:rPr lang="en-US" dirty="0"/>
              <a:t>email </a:t>
            </a:r>
            <a:r>
              <a:rPr lang="ru-RU" dirty="0"/>
              <a:t>пользователя </a:t>
            </a:r>
          </a:p>
          <a:p>
            <a:pPr marL="514350" indent="-514350">
              <a:buAutoNum type="arabicParenR"/>
            </a:pPr>
            <a:r>
              <a:rPr lang="ru-RU" dirty="0"/>
              <a:t>Настройка вывода сообщений в </a:t>
            </a:r>
            <a:r>
              <a:rPr lang="en-US" dirty="0"/>
              <a:t>utf-8 </a:t>
            </a:r>
          </a:p>
          <a:p>
            <a:pPr marL="514350" indent="-514350">
              <a:buAutoNum type="arabicParenR"/>
            </a:pPr>
            <a:r>
              <a:rPr lang="ru-RU" dirty="0"/>
              <a:t>Настройка верификации и подписания </a:t>
            </a:r>
            <a:r>
              <a:rPr lang="ru-RU" dirty="0" err="1"/>
              <a:t>коммитов</a:t>
            </a:r>
            <a:r>
              <a:rPr lang="ru-RU" dirty="0"/>
              <a:t> </a:t>
            </a:r>
          </a:p>
          <a:p>
            <a:pPr marL="514350" indent="-514350">
              <a:buAutoNum type="arabicParenR"/>
            </a:pPr>
            <a:r>
              <a:rPr lang="ru-RU" dirty="0"/>
              <a:t>Задать имя начальной ветки (</a:t>
            </a:r>
            <a:r>
              <a:rPr lang="en-US" dirty="0"/>
              <a:t>master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AutoNum type="arabicParenR"/>
            </a:pPr>
            <a:r>
              <a:rPr lang="ru-RU" dirty="0"/>
              <a:t>Параметр </a:t>
            </a:r>
            <a:r>
              <a:rPr lang="en-US" dirty="0" err="1"/>
              <a:t>autocrlf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safecrlf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6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64FC-8BCE-43D3-8EEA-08C695C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DD2BF-B06A-412C-B6B6-A3B5DB02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</a:t>
            </a:r>
            <a:r>
              <a:rPr lang="en-US" dirty="0"/>
              <a:t>SSH </a:t>
            </a:r>
            <a:r>
              <a:rPr lang="ru-RU" dirty="0"/>
              <a:t>и </a:t>
            </a:r>
            <a:r>
              <a:rPr lang="en-US" dirty="0"/>
              <a:t>PGP </a:t>
            </a:r>
            <a:r>
              <a:rPr lang="ru-RU" dirty="0"/>
              <a:t>ключей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ru-RU" dirty="0"/>
              <a:t>Создать ключ с </a:t>
            </a:r>
            <a:r>
              <a:rPr lang="en-US" dirty="0"/>
              <a:t>RSA </a:t>
            </a:r>
            <a:r>
              <a:rPr lang="ru-RU" dirty="0"/>
              <a:t>алгоритмом и длинной 4096 бит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Создать ключ с </a:t>
            </a:r>
            <a:r>
              <a:rPr lang="en-US" dirty="0"/>
              <a:t>ed25519 </a:t>
            </a:r>
            <a:r>
              <a:rPr lang="ru-RU" dirty="0"/>
              <a:t>алгоритмом и длинной 4096 бит 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Сгенерировать </a:t>
            </a:r>
            <a:r>
              <a:rPr lang="en-US" dirty="0"/>
              <a:t>PGP </a:t>
            </a:r>
            <a:r>
              <a:rPr lang="ru-RU" dirty="0"/>
              <a:t>ключ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4) Добавить </a:t>
            </a:r>
            <a:r>
              <a:rPr lang="en-US" dirty="0"/>
              <a:t>RSA </a:t>
            </a:r>
            <a:r>
              <a:rPr lang="ru-RU" dirty="0"/>
              <a:t>и </a:t>
            </a:r>
            <a:r>
              <a:rPr lang="en-US" dirty="0"/>
              <a:t>PGP </a:t>
            </a:r>
            <a:r>
              <a:rPr lang="ru-RU" dirty="0"/>
              <a:t>ключ в </a:t>
            </a:r>
            <a:r>
              <a:rPr lang="en-US" dirty="0"/>
              <a:t>GitHub</a:t>
            </a: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7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64FC-8BCE-43D3-8EEA-08C695C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DD2BF-B06A-412C-B6B6-A3B5DB02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шаблона</a:t>
            </a:r>
            <a:r>
              <a:rPr lang="en-US" dirty="0"/>
              <a:t>: </a:t>
            </a:r>
          </a:p>
          <a:p>
            <a:pPr marL="514350" indent="-514350">
              <a:buAutoNum type="arabicParenR"/>
            </a:pPr>
            <a:r>
              <a:rPr lang="ru-RU" dirty="0"/>
              <a:t>Создать папку для нашего репозитория </a:t>
            </a:r>
          </a:p>
          <a:p>
            <a:pPr marL="514350" indent="-514350">
              <a:buAutoNum type="arabicParenR"/>
            </a:pPr>
            <a:r>
              <a:rPr lang="ru-RU" dirty="0"/>
              <a:t>Создать репозиторий с помощью </a:t>
            </a:r>
            <a:r>
              <a:rPr lang="en-US" dirty="0" err="1"/>
              <a:t>gh</a:t>
            </a:r>
            <a:r>
              <a:rPr lang="en-US" dirty="0"/>
              <a:t> 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err="1"/>
              <a:t>Склонировать</a:t>
            </a:r>
            <a:r>
              <a:rPr lang="ru-RU" dirty="0"/>
              <a:t> репозиторий </a:t>
            </a:r>
          </a:p>
        </p:txBody>
      </p:sp>
    </p:spTree>
    <p:extLst>
      <p:ext uri="{BB962C8B-B14F-4D97-AF65-F5344CB8AC3E}">
        <p14:creationId xmlns:p14="http://schemas.microsoft.com/office/powerpoint/2010/main" val="18669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64FC-8BCE-43D3-8EEA-08C695C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DD2BF-B06A-412C-B6B6-A3B5DB02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Настройка каталога</a:t>
            </a:r>
            <a:r>
              <a:rPr lang="en-US" dirty="0"/>
              <a:t>:</a:t>
            </a:r>
          </a:p>
          <a:p>
            <a:pPr marL="514350" indent="-514350">
              <a:buAutoNum type="arabicParenR"/>
            </a:pPr>
            <a:r>
              <a:rPr lang="ru-RU" dirty="0"/>
              <a:t>Перейти в каталог </a:t>
            </a:r>
          </a:p>
          <a:p>
            <a:pPr marL="514350" indent="-514350">
              <a:buAutoNum type="arabicParenR"/>
            </a:pPr>
            <a:r>
              <a:rPr lang="ru-RU" dirty="0"/>
              <a:t>Удалить ненужные файлы (удалять файлы нужно, т.к. мы используем шаблон для  создания репозитория)</a:t>
            </a:r>
          </a:p>
          <a:p>
            <a:pPr marL="514350" indent="-514350">
              <a:buAutoNum type="arabicParenR"/>
            </a:pPr>
            <a:r>
              <a:rPr lang="ru-RU" dirty="0"/>
              <a:t>Добавить файлы </a:t>
            </a:r>
          </a:p>
          <a:p>
            <a:pPr marL="514350" indent="-514350">
              <a:buAutoNum type="arabicParenR"/>
            </a:pPr>
            <a:r>
              <a:rPr lang="ru-RU" dirty="0"/>
              <a:t>Сделать </a:t>
            </a:r>
            <a:r>
              <a:rPr lang="ru-RU" dirty="0" err="1"/>
              <a:t>коммит</a:t>
            </a:r>
            <a:r>
              <a:rPr lang="ru-RU" dirty="0"/>
              <a:t> изменений</a:t>
            </a:r>
          </a:p>
          <a:p>
            <a:pPr marL="514350" indent="-514350">
              <a:buAutoNum type="arabicParenR"/>
            </a:pPr>
            <a:r>
              <a:rPr lang="ru-RU" dirty="0"/>
              <a:t>Отправить информацию на сервер </a:t>
            </a:r>
          </a:p>
        </p:txBody>
      </p:sp>
    </p:spTree>
    <p:extLst>
      <p:ext uri="{BB962C8B-B14F-4D97-AF65-F5344CB8AC3E}">
        <p14:creationId xmlns:p14="http://schemas.microsoft.com/office/powerpoint/2010/main" val="20731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BF43E-7CE9-4732-A40B-9D979FF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43F0A-B668-43C3-9118-2ABAC330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Получили знания о системах контроля версий, изучили идеологию и применение данной технологии.</a:t>
            </a:r>
          </a:p>
          <a:p>
            <a:pPr marL="0" indent="0">
              <a:buNone/>
            </a:pPr>
            <a:r>
              <a:rPr lang="ru-RU" dirty="0"/>
              <a:t>Получили практические навыки по настройке системы, а также о создании  репозитория и обработки файлов.</a:t>
            </a:r>
          </a:p>
        </p:txBody>
      </p:sp>
    </p:spTree>
    <p:extLst>
      <p:ext uri="{BB962C8B-B14F-4D97-AF65-F5344CB8AC3E}">
        <p14:creationId xmlns:p14="http://schemas.microsoft.com/office/powerpoint/2010/main" val="13197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206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ЛАБОРАТОРНАЯ РАБОТА № 2  Управление версиями</vt:lpstr>
      <vt:lpstr>Цель работы: </vt:lpstr>
      <vt:lpstr>Ход работы:</vt:lpstr>
      <vt:lpstr>Ход работы:</vt:lpstr>
      <vt:lpstr>Ход работы:</vt:lpstr>
      <vt:lpstr>Ход работы:</vt:lpstr>
      <vt:lpstr>Ход работы: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  Управление версиями</dc:title>
  <dc:creator>Тимофей Бешкуров</dc:creator>
  <cp:lastModifiedBy>Тимофей Бешкуров</cp:lastModifiedBy>
  <cp:revision>3</cp:revision>
  <dcterms:created xsi:type="dcterms:W3CDTF">2022-04-19T09:28:30Z</dcterms:created>
  <dcterms:modified xsi:type="dcterms:W3CDTF">2022-04-19T09:54:18Z</dcterms:modified>
</cp:coreProperties>
</file>