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65" r:id="rId5"/>
    <p:sldId id="259" r:id="rId6"/>
    <p:sldId id="260" r:id="rId7"/>
    <p:sldId id="262" r:id="rId8"/>
    <p:sldId id="263" r:id="rId9"/>
    <p:sldId id="266" r:id="rId10"/>
    <p:sldId id="267" r:id="rId11"/>
    <p:sldId id="268" r:id="rId12"/>
    <p:sldId id="26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1" d="100"/>
          <a:sy n="51" d="100"/>
        </p:scale>
        <p:origin x="-869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ый треугольник 9"/>
          <p:cNvSpPr/>
          <p:nvPr/>
        </p:nvSpPr>
        <p:spPr>
          <a:xfrm>
            <a:off x="-2" y="4664147"/>
            <a:ext cx="12201452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914400" y="1752602"/>
            <a:ext cx="103632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914400" y="3611607"/>
            <a:ext cx="103632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grpSp>
        <p:nvGrpSpPr>
          <p:cNvPr id="2" name="Группа 1"/>
          <p:cNvGrpSpPr/>
          <p:nvPr/>
        </p:nvGrpSpPr>
        <p:grpSpPr>
          <a:xfrm>
            <a:off x="-5019" y="4953000"/>
            <a:ext cx="12197020" cy="1912088"/>
            <a:chOff x="-3765" y="4832896"/>
            <a:chExt cx="9147765" cy="2032192"/>
          </a:xfrm>
        </p:grpSpPr>
        <p:sp>
          <p:nvSpPr>
            <p:cNvPr id="7" name="Полилиния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Полилиния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Полилиния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Прямая соединительная линия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30F8567-442C-4B28-A768-5F1B05E65A46}" type="datetimeFigureOut">
              <a:rPr lang="ru-RU" smtClean="0"/>
              <a:pPr/>
              <a:t>23.04.2022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85A4EB49-C60F-434D-B7EC-121383AB760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1481330"/>
            <a:ext cx="109728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30F8567-442C-4B28-A768-5F1B05E65A46}" type="datetimeFigureOut">
              <a:rPr lang="ru-RU" smtClean="0"/>
              <a:pPr/>
              <a:t>23.04.2022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5A4EB49-C60F-434D-B7EC-121383AB760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9125351" y="274641"/>
            <a:ext cx="2369960" cy="5592761"/>
          </a:xfrm>
        </p:spPr>
        <p:txBody>
          <a:bodyPr vert="eaVer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4328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30F8567-442C-4B28-A768-5F1B05E65A46}" type="datetimeFigureOut">
              <a:rPr lang="ru-RU" smtClean="0"/>
              <a:pPr/>
              <a:t>23.04.2022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5A4EB49-C60F-434D-B7EC-121383AB760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30F8567-442C-4B28-A768-5F1B05E65A46}" type="datetimeFigureOut">
              <a:rPr lang="ru-RU" smtClean="0"/>
              <a:pPr/>
              <a:t>23.04.2022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5A4EB49-C60F-434D-B7EC-121383AB760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168" y="1059712"/>
            <a:ext cx="103632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230284" y="2931712"/>
            <a:ext cx="6096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30F8567-442C-4B28-A768-5F1B05E65A46}" type="datetimeFigureOut">
              <a:rPr lang="ru-RU" smtClean="0"/>
              <a:pPr/>
              <a:t>23.04.2022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5A4EB49-C60F-434D-B7EC-121383AB760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Нашивка 6"/>
          <p:cNvSpPr/>
          <p:nvPr/>
        </p:nvSpPr>
        <p:spPr>
          <a:xfrm>
            <a:off x="4848907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Нашивка 7"/>
          <p:cNvSpPr/>
          <p:nvPr/>
        </p:nvSpPr>
        <p:spPr>
          <a:xfrm>
            <a:off x="4600352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30F8567-442C-4B28-A768-5F1B05E65A46}" type="datetimeFigureOut">
              <a:rPr lang="ru-RU" smtClean="0"/>
              <a:pPr/>
              <a:t>23.04.2022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5A4EB49-C60F-434D-B7EC-121383AB760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5410200"/>
            <a:ext cx="5386917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6193369" y="5410200"/>
            <a:ext cx="5389033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609600" y="1444295"/>
            <a:ext cx="5386917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8" y="1444295"/>
            <a:ext cx="5389033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30F8567-442C-4B28-A768-5F1B05E65A46}" type="datetimeFigureOut">
              <a:rPr lang="ru-RU" smtClean="0"/>
              <a:pPr/>
              <a:t>23.04.2022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5A4EB49-C60F-434D-B7EC-121383AB760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30F8567-442C-4B28-A768-5F1B05E65A46}" type="datetimeFigureOut">
              <a:rPr lang="ru-RU" smtClean="0"/>
              <a:pPr/>
              <a:t>23.04.2022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5A4EB49-C60F-434D-B7EC-121383AB760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30F8567-442C-4B28-A768-5F1B05E65A46}" type="datetimeFigureOut">
              <a:rPr lang="ru-RU" smtClean="0"/>
              <a:pPr/>
              <a:t>23.04.2022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5A4EB49-C60F-434D-B7EC-121383AB760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19200" y="4876800"/>
            <a:ext cx="9975701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5892800" y="5355102"/>
            <a:ext cx="5299456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1219200" y="274320"/>
            <a:ext cx="9973056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8969376" y="6407944"/>
            <a:ext cx="2560320" cy="365760"/>
          </a:xfrm>
        </p:spPr>
        <p:txBody>
          <a:bodyPr/>
          <a:lstStyle>
            <a:extLst/>
          </a:lstStyle>
          <a:p>
            <a:fld id="{330F8567-442C-4B28-A768-5F1B05E65A46}" type="datetimeFigureOut">
              <a:rPr lang="ru-RU" smtClean="0"/>
              <a:pPr/>
              <a:t>23.04.2022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5A4EB49-C60F-434D-B7EC-121383AB760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521643" y="5443402"/>
            <a:ext cx="95504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04800" y="189968"/>
            <a:ext cx="115824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30F8567-442C-4B28-A768-5F1B05E65A46}" type="datetimeFigureOut">
              <a:rPr lang="ru-RU" smtClean="0"/>
              <a:pPr/>
              <a:t>23.04.2022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5840097" y="6407945"/>
            <a:ext cx="313424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85A4EB49-C60F-434D-B7EC-121383AB760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4800" y="4865122"/>
            <a:ext cx="10767243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Полилиния 8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Прямоугольный треугольник 9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Нашивка 11"/>
          <p:cNvSpPr/>
          <p:nvPr/>
        </p:nvSpPr>
        <p:spPr>
          <a:xfrm>
            <a:off x="11552149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Нашивка 12"/>
          <p:cNvSpPr/>
          <p:nvPr/>
        </p:nvSpPr>
        <p:spPr>
          <a:xfrm>
            <a:off x="11303595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олилиния 12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Полилиния 11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Прямоугольный треугольник 13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Прямая соединительная линия 14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609600" y="1481329"/>
            <a:ext cx="109728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330F8567-442C-4B28-A768-5F1B05E65A46}" type="datetimeFigureOut">
              <a:rPr lang="ru-RU" smtClean="0"/>
              <a:pPr/>
              <a:t>23.04.2022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5840097" y="6407945"/>
            <a:ext cx="313424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11529696" y="6407945"/>
            <a:ext cx="48768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85A4EB49-C60F-434D-B7EC-121383AB7600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686E3893-DB9E-49BB-8392-59EB650AD8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Лабораторная работа </a:t>
            </a:r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xmlns="" id="{6AEC292E-6A8F-43D8-B782-91D1755DB0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Операционные системы</a:t>
            </a:r>
            <a:br>
              <a:rPr lang="ru-RU" dirty="0"/>
            </a:br>
            <a:r>
              <a:rPr lang="ru-RU" dirty="0" smtClean="0"/>
              <a:t>Лебедева Ольга</a:t>
            </a:r>
            <a:br>
              <a:rPr lang="ru-RU" dirty="0" smtClean="0"/>
            </a:br>
            <a:r>
              <a:rPr lang="ru-RU" dirty="0" smtClean="0"/>
              <a:t>НФИбд-02-21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08118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4C9E7487-0384-4C05-92A5-52BA99B4CE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ru-RU" dirty="0" err="1" smtClean="0">
                <a:latin typeface="Cambria" pitchFamily="18" charset="0"/>
                <a:ea typeface="Cambria" pitchFamily="18" charset="0"/>
              </a:rPr>
              <a:t>Репозиторий</a:t>
            </a:r>
            <a:r>
              <a:rPr lang="ru-RU" dirty="0" smtClean="0">
                <a:latin typeface="Cambria" pitchFamily="18" charset="0"/>
                <a:ea typeface="Cambria" pitchFamily="18" charset="0"/>
              </a:rPr>
              <a:t>: </a:t>
            </a:r>
            <a:r>
              <a:rPr lang="en-US" dirty="0" smtClean="0">
                <a:latin typeface="Cambria" pitchFamily="18" charset="0"/>
                <a:ea typeface="Cambria" pitchFamily="18" charset="0"/>
              </a:rPr>
              <a:t>https://github.com/yamadharma/course-directory-student-template. </a:t>
            </a:r>
            <a:endParaRPr lang="ru-RU" dirty="0" smtClean="0">
              <a:latin typeface="Cambria" pitchFamily="18" charset="0"/>
              <a:ea typeface="Cambria" pitchFamily="18" charset="0"/>
            </a:endParaRPr>
          </a:p>
          <a:p>
            <a:pPr>
              <a:buFont typeface="Wingdings" pitchFamily="2" charset="2"/>
              <a:buChar char="Ø"/>
            </a:pPr>
            <a:endParaRPr lang="ru-RU" dirty="0" smtClean="0">
              <a:latin typeface="Cambria" pitchFamily="18" charset="0"/>
              <a:ea typeface="Cambria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ru-RU" dirty="0" smtClean="0">
                <a:latin typeface="Cambria" pitchFamily="18" charset="0"/>
                <a:ea typeface="Cambria" pitchFamily="18" charset="0"/>
              </a:rPr>
              <a:t>Необходимо </a:t>
            </a:r>
            <a:r>
              <a:rPr lang="ru-RU" dirty="0" smtClean="0">
                <a:latin typeface="Cambria" pitchFamily="18" charset="0"/>
                <a:ea typeface="Cambria" pitchFamily="18" charset="0"/>
              </a:rPr>
              <a:t>создать шаблон рабочего пространства. </a:t>
            </a:r>
            <a:endParaRPr lang="ru-RU" dirty="0" smtClean="0">
              <a:latin typeface="Cambria" pitchFamily="18" charset="0"/>
              <a:ea typeface="Cambria" pitchFamily="18" charset="0"/>
            </a:endParaRPr>
          </a:p>
          <a:p>
            <a:pPr>
              <a:buNone/>
            </a:pPr>
            <a:endParaRPr lang="ru-RU" dirty="0" smtClean="0">
              <a:latin typeface="Cambria" pitchFamily="18" charset="0"/>
              <a:ea typeface="Cambria" pitchFamily="18" charset="0"/>
            </a:endParaRPr>
          </a:p>
          <a:p>
            <a:pPr>
              <a:buNone/>
            </a:pPr>
            <a:r>
              <a:rPr lang="en-US" dirty="0" err="1" smtClean="0">
                <a:latin typeface="Cambria" pitchFamily="18" charset="0"/>
                <a:ea typeface="Cambria" pitchFamily="18" charset="0"/>
              </a:rPr>
              <a:t>mkdir</a:t>
            </a:r>
            <a:r>
              <a:rPr lang="en-US" dirty="0" smtClean="0">
                <a:latin typeface="Cambria" pitchFamily="18" charset="0"/>
                <a:ea typeface="Cambria" pitchFamily="18" charset="0"/>
              </a:rPr>
              <a:t> </a:t>
            </a:r>
            <a:r>
              <a:rPr lang="en-US" dirty="0" smtClean="0">
                <a:latin typeface="Cambria" pitchFamily="18" charset="0"/>
                <a:ea typeface="Cambria" pitchFamily="18" charset="0"/>
              </a:rPr>
              <a:t>-p ~/work/study/2021-2022/"</a:t>
            </a:r>
            <a:r>
              <a:rPr lang="ru-RU" dirty="0" smtClean="0">
                <a:latin typeface="Cambria" pitchFamily="18" charset="0"/>
                <a:ea typeface="Cambria" pitchFamily="18" charset="0"/>
              </a:rPr>
              <a:t>Операционные системы" </a:t>
            </a:r>
            <a:endParaRPr lang="ru-RU" dirty="0" smtClean="0">
              <a:latin typeface="Cambria" pitchFamily="18" charset="0"/>
              <a:ea typeface="Cambria" pitchFamily="18" charset="0"/>
            </a:endParaRPr>
          </a:p>
          <a:p>
            <a:pPr>
              <a:buNone/>
            </a:pPr>
            <a:r>
              <a:rPr lang="en-US" dirty="0" err="1" smtClean="0">
                <a:latin typeface="Cambria" pitchFamily="18" charset="0"/>
                <a:ea typeface="Cambria" pitchFamily="18" charset="0"/>
              </a:rPr>
              <a:t>cd</a:t>
            </a:r>
            <a:r>
              <a:rPr lang="en-US" dirty="0" smtClean="0">
                <a:latin typeface="Cambria" pitchFamily="18" charset="0"/>
                <a:ea typeface="Cambria" pitchFamily="18" charset="0"/>
              </a:rPr>
              <a:t> </a:t>
            </a:r>
            <a:r>
              <a:rPr lang="en-US" dirty="0" smtClean="0">
                <a:latin typeface="Cambria" pitchFamily="18" charset="0"/>
                <a:ea typeface="Cambria" pitchFamily="18" charset="0"/>
              </a:rPr>
              <a:t>~/work/study/2021-2022/"</a:t>
            </a:r>
            <a:r>
              <a:rPr lang="ru-RU" dirty="0" smtClean="0">
                <a:latin typeface="Cambria" pitchFamily="18" charset="0"/>
                <a:ea typeface="Cambria" pitchFamily="18" charset="0"/>
              </a:rPr>
              <a:t>Операционные системы" </a:t>
            </a:r>
            <a:endParaRPr lang="ru-RU" dirty="0" smtClean="0">
              <a:latin typeface="Cambria" pitchFamily="18" charset="0"/>
              <a:ea typeface="Cambria" pitchFamily="18" charset="0"/>
            </a:endParaRPr>
          </a:p>
          <a:p>
            <a:pPr>
              <a:buNone/>
            </a:pPr>
            <a:r>
              <a:rPr lang="en-US" dirty="0" err="1" smtClean="0">
                <a:latin typeface="Cambria" pitchFamily="18" charset="0"/>
                <a:ea typeface="Cambria" pitchFamily="18" charset="0"/>
              </a:rPr>
              <a:t>gh</a:t>
            </a:r>
            <a:r>
              <a:rPr lang="en-US" dirty="0" smtClean="0">
                <a:latin typeface="Cambria" pitchFamily="18" charset="0"/>
                <a:ea typeface="Cambria" pitchFamily="18" charset="0"/>
              </a:rPr>
              <a:t> </a:t>
            </a:r>
            <a:r>
              <a:rPr lang="en-US" dirty="0" smtClean="0">
                <a:latin typeface="Cambria" pitchFamily="18" charset="0"/>
                <a:ea typeface="Cambria" pitchFamily="18" charset="0"/>
              </a:rPr>
              <a:t>repo create study_2021-2022_os-intro </a:t>
            </a:r>
            <a:endParaRPr lang="ru-RU" dirty="0" smtClean="0">
              <a:latin typeface="Cambria" pitchFamily="18" charset="0"/>
              <a:ea typeface="Cambria" pitchFamily="18" charset="0"/>
            </a:endParaRPr>
          </a:p>
          <a:p>
            <a:pPr>
              <a:buNone/>
            </a:pPr>
            <a:r>
              <a:rPr lang="en-US" dirty="0" smtClean="0">
                <a:latin typeface="Cambria" pitchFamily="18" charset="0"/>
                <a:ea typeface="Cambria" pitchFamily="18" charset="0"/>
              </a:rPr>
              <a:t>↪ </a:t>
            </a:r>
            <a:r>
              <a:rPr lang="en-US" dirty="0" smtClean="0">
                <a:latin typeface="Cambria" pitchFamily="18" charset="0"/>
                <a:ea typeface="Cambria" pitchFamily="18" charset="0"/>
              </a:rPr>
              <a:t>--template=</a:t>
            </a:r>
            <a:r>
              <a:rPr lang="en-US" dirty="0" err="1" smtClean="0">
                <a:latin typeface="Cambria" pitchFamily="18" charset="0"/>
                <a:ea typeface="Cambria" pitchFamily="18" charset="0"/>
              </a:rPr>
              <a:t>yamadharma</a:t>
            </a:r>
            <a:r>
              <a:rPr lang="en-US" dirty="0" smtClean="0">
                <a:latin typeface="Cambria" pitchFamily="18" charset="0"/>
                <a:ea typeface="Cambria" pitchFamily="18" charset="0"/>
              </a:rPr>
              <a:t>/course-directory-student-template --public </a:t>
            </a:r>
            <a:endParaRPr lang="ru-RU" dirty="0" smtClean="0">
              <a:latin typeface="Cambria" pitchFamily="18" charset="0"/>
              <a:ea typeface="Cambria" pitchFamily="18" charset="0"/>
            </a:endParaRPr>
          </a:p>
          <a:p>
            <a:pPr>
              <a:buNone/>
            </a:pPr>
            <a:r>
              <a:rPr lang="en-US" dirty="0" err="1" smtClean="0">
                <a:latin typeface="Cambria" pitchFamily="18" charset="0"/>
                <a:ea typeface="Cambria" pitchFamily="18" charset="0"/>
              </a:rPr>
              <a:t>git</a:t>
            </a:r>
            <a:r>
              <a:rPr lang="en-US" dirty="0" smtClean="0">
                <a:latin typeface="Cambria" pitchFamily="18" charset="0"/>
                <a:ea typeface="Cambria" pitchFamily="18" charset="0"/>
              </a:rPr>
              <a:t> </a:t>
            </a:r>
            <a:r>
              <a:rPr lang="en-US" dirty="0" smtClean="0">
                <a:latin typeface="Cambria" pitchFamily="18" charset="0"/>
                <a:ea typeface="Cambria" pitchFamily="18" charset="0"/>
              </a:rPr>
              <a:t>clone --recursive </a:t>
            </a:r>
            <a:endParaRPr lang="ru-RU" dirty="0" smtClean="0">
              <a:latin typeface="Cambria" pitchFamily="18" charset="0"/>
              <a:ea typeface="Cambria" pitchFamily="18" charset="0"/>
            </a:endParaRPr>
          </a:p>
          <a:p>
            <a:pPr>
              <a:buNone/>
            </a:pPr>
            <a:r>
              <a:rPr lang="en-US" dirty="0" smtClean="0">
                <a:latin typeface="Cambria" pitchFamily="18" charset="0"/>
                <a:ea typeface="Cambria" pitchFamily="18" charset="0"/>
              </a:rPr>
              <a:t>↪ </a:t>
            </a:r>
            <a:r>
              <a:rPr lang="en-US" dirty="0" smtClean="0">
                <a:latin typeface="Cambria" pitchFamily="18" charset="0"/>
                <a:ea typeface="Cambria" pitchFamily="18" charset="0"/>
              </a:rPr>
              <a:t>git@github.com:/study_2021-2022_os-intro.git </a:t>
            </a:r>
            <a:r>
              <a:rPr lang="en-US" dirty="0" err="1" smtClean="0">
                <a:latin typeface="Cambria" pitchFamily="18" charset="0"/>
                <a:ea typeface="Cambria" pitchFamily="18" charset="0"/>
              </a:rPr>
              <a:t>os</a:t>
            </a:r>
            <a:r>
              <a:rPr lang="en-US" dirty="0" smtClean="0">
                <a:latin typeface="Cambria" pitchFamily="18" charset="0"/>
                <a:ea typeface="Cambria" pitchFamily="18" charset="0"/>
              </a:rPr>
              <a:t>-intro</a:t>
            </a:r>
            <a:endParaRPr lang="ru-RU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8E95F2F5-9440-40BA-ABB5-B7D8F3819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Сознание </a:t>
            </a:r>
            <a:r>
              <a:rPr lang="ru-RU" dirty="0" err="1" smtClean="0"/>
              <a:t>репозитория</a:t>
            </a:r>
            <a:r>
              <a:rPr lang="ru-RU" dirty="0" smtClean="0"/>
              <a:t> курса на основе шаблона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869365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4C9E7487-0384-4C05-92A5-52BA99B4CE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ru-RU" dirty="0" smtClean="0">
                <a:latin typeface="Cambria" pitchFamily="18" charset="0"/>
                <a:ea typeface="Cambria" pitchFamily="18" charset="0"/>
              </a:rPr>
              <a:t>Перейдите </a:t>
            </a:r>
            <a:r>
              <a:rPr lang="ru-RU" dirty="0" smtClean="0">
                <a:latin typeface="Cambria" pitchFamily="18" charset="0"/>
                <a:ea typeface="Cambria" pitchFamily="18" charset="0"/>
              </a:rPr>
              <a:t>в каталог курса: </a:t>
            </a:r>
            <a:endParaRPr lang="ru-RU" dirty="0" smtClean="0">
              <a:latin typeface="Cambria" pitchFamily="18" charset="0"/>
              <a:ea typeface="Cambria" pitchFamily="18" charset="0"/>
            </a:endParaRPr>
          </a:p>
          <a:p>
            <a:pPr>
              <a:buNone/>
            </a:pPr>
            <a:r>
              <a:rPr lang="en-US" dirty="0" err="1" smtClean="0">
                <a:latin typeface="Cambria" pitchFamily="18" charset="0"/>
                <a:ea typeface="Cambria" pitchFamily="18" charset="0"/>
              </a:rPr>
              <a:t>cd</a:t>
            </a:r>
            <a:r>
              <a:rPr lang="en-US" dirty="0" smtClean="0">
                <a:latin typeface="Cambria" pitchFamily="18" charset="0"/>
                <a:ea typeface="Cambria" pitchFamily="18" charset="0"/>
              </a:rPr>
              <a:t> </a:t>
            </a:r>
            <a:r>
              <a:rPr lang="en-US" dirty="0" smtClean="0">
                <a:latin typeface="Cambria" pitchFamily="18" charset="0"/>
                <a:ea typeface="Cambria" pitchFamily="18" charset="0"/>
              </a:rPr>
              <a:t>~/work/study/2021-2022/"</a:t>
            </a:r>
            <a:r>
              <a:rPr lang="ru-RU" dirty="0" smtClean="0">
                <a:latin typeface="Cambria" pitchFamily="18" charset="0"/>
                <a:ea typeface="Cambria" pitchFamily="18" charset="0"/>
              </a:rPr>
              <a:t>Операционные системы"/</a:t>
            </a:r>
            <a:r>
              <a:rPr lang="en-US" dirty="0" err="1" smtClean="0">
                <a:latin typeface="Cambria" pitchFamily="18" charset="0"/>
                <a:ea typeface="Cambria" pitchFamily="18" charset="0"/>
              </a:rPr>
              <a:t>os</a:t>
            </a:r>
            <a:r>
              <a:rPr lang="en-US" dirty="0" smtClean="0">
                <a:latin typeface="Cambria" pitchFamily="18" charset="0"/>
                <a:ea typeface="Cambria" pitchFamily="18" charset="0"/>
              </a:rPr>
              <a:t>-intro </a:t>
            </a:r>
            <a:endParaRPr lang="ru-RU" dirty="0" smtClean="0">
              <a:latin typeface="Cambria" pitchFamily="18" charset="0"/>
              <a:ea typeface="Cambria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ru-RU" dirty="0" smtClean="0">
                <a:latin typeface="Cambria" pitchFamily="18" charset="0"/>
                <a:ea typeface="Cambria" pitchFamily="18" charset="0"/>
              </a:rPr>
              <a:t>Удалите </a:t>
            </a:r>
            <a:r>
              <a:rPr lang="ru-RU" dirty="0" smtClean="0">
                <a:latin typeface="Cambria" pitchFamily="18" charset="0"/>
                <a:ea typeface="Cambria" pitchFamily="18" charset="0"/>
              </a:rPr>
              <a:t>лишние файлы: </a:t>
            </a:r>
            <a:endParaRPr lang="ru-RU" dirty="0" smtClean="0">
              <a:latin typeface="Cambria" pitchFamily="18" charset="0"/>
              <a:ea typeface="Cambria" pitchFamily="18" charset="0"/>
            </a:endParaRPr>
          </a:p>
          <a:p>
            <a:pPr>
              <a:buNone/>
            </a:pPr>
            <a:r>
              <a:rPr lang="en-US" dirty="0" err="1" smtClean="0">
                <a:latin typeface="Cambria" pitchFamily="18" charset="0"/>
                <a:ea typeface="Cambria" pitchFamily="18" charset="0"/>
              </a:rPr>
              <a:t>rm</a:t>
            </a:r>
            <a:r>
              <a:rPr lang="en-US" dirty="0" smtClean="0">
                <a:latin typeface="Cambria" pitchFamily="18" charset="0"/>
                <a:ea typeface="Cambria" pitchFamily="18" charset="0"/>
              </a:rPr>
              <a:t> </a:t>
            </a:r>
            <a:r>
              <a:rPr lang="en-US" dirty="0" err="1" smtClean="0">
                <a:latin typeface="Cambria" pitchFamily="18" charset="0"/>
                <a:ea typeface="Cambria" pitchFamily="18" charset="0"/>
              </a:rPr>
              <a:t>package.json</a:t>
            </a:r>
            <a:r>
              <a:rPr lang="en-US" dirty="0" smtClean="0">
                <a:latin typeface="Cambria" pitchFamily="18" charset="0"/>
                <a:ea typeface="Cambria" pitchFamily="18" charset="0"/>
              </a:rPr>
              <a:t> </a:t>
            </a:r>
            <a:endParaRPr lang="ru-RU" dirty="0" smtClean="0">
              <a:latin typeface="Cambria" pitchFamily="18" charset="0"/>
              <a:ea typeface="Cambria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ru-RU" dirty="0" smtClean="0">
                <a:latin typeface="Cambria" pitchFamily="18" charset="0"/>
                <a:ea typeface="Cambria" pitchFamily="18" charset="0"/>
              </a:rPr>
              <a:t>Создайте </a:t>
            </a:r>
            <a:r>
              <a:rPr lang="ru-RU" dirty="0" smtClean="0">
                <a:latin typeface="Cambria" pitchFamily="18" charset="0"/>
                <a:ea typeface="Cambria" pitchFamily="18" charset="0"/>
              </a:rPr>
              <a:t>необходимые каталоги: </a:t>
            </a:r>
            <a:endParaRPr lang="ru-RU" dirty="0" smtClean="0">
              <a:latin typeface="Cambria" pitchFamily="18" charset="0"/>
              <a:ea typeface="Cambria" pitchFamily="18" charset="0"/>
            </a:endParaRPr>
          </a:p>
          <a:p>
            <a:pPr>
              <a:buNone/>
            </a:pPr>
            <a:r>
              <a:rPr lang="en-US" dirty="0" smtClean="0">
                <a:latin typeface="Cambria" pitchFamily="18" charset="0"/>
                <a:ea typeface="Cambria" pitchFamily="18" charset="0"/>
              </a:rPr>
              <a:t>make </a:t>
            </a:r>
            <a:r>
              <a:rPr lang="en-US" dirty="0" smtClean="0">
                <a:latin typeface="Cambria" pitchFamily="18" charset="0"/>
                <a:ea typeface="Cambria" pitchFamily="18" charset="0"/>
              </a:rPr>
              <a:t>COURSE=</a:t>
            </a:r>
            <a:r>
              <a:rPr lang="en-US" dirty="0" err="1" smtClean="0">
                <a:latin typeface="Cambria" pitchFamily="18" charset="0"/>
                <a:ea typeface="Cambria" pitchFamily="18" charset="0"/>
              </a:rPr>
              <a:t>os</a:t>
            </a:r>
            <a:r>
              <a:rPr lang="en-US" dirty="0" smtClean="0">
                <a:latin typeface="Cambria" pitchFamily="18" charset="0"/>
                <a:ea typeface="Cambria" pitchFamily="18" charset="0"/>
              </a:rPr>
              <a:t>-intro </a:t>
            </a:r>
            <a:endParaRPr lang="ru-RU" dirty="0" smtClean="0">
              <a:latin typeface="Cambria" pitchFamily="18" charset="0"/>
              <a:ea typeface="Cambria" pitchFamily="18" charset="0"/>
            </a:endParaRPr>
          </a:p>
          <a:p>
            <a:pPr marL="624078" indent="-514350">
              <a:buFont typeface="Wingdings" pitchFamily="2" charset="2"/>
              <a:buChar char="Ø"/>
            </a:pPr>
            <a:r>
              <a:rPr lang="ru-RU" dirty="0" smtClean="0">
                <a:latin typeface="Cambria" pitchFamily="18" charset="0"/>
                <a:ea typeface="Cambria" pitchFamily="18" charset="0"/>
              </a:rPr>
              <a:t>Отправьте </a:t>
            </a:r>
            <a:r>
              <a:rPr lang="ru-RU" dirty="0" smtClean="0">
                <a:latin typeface="Cambria" pitchFamily="18" charset="0"/>
                <a:ea typeface="Cambria" pitchFamily="18" charset="0"/>
              </a:rPr>
              <a:t>файлы на сервер</a:t>
            </a:r>
            <a:r>
              <a:rPr lang="ru-RU" dirty="0" smtClean="0">
                <a:latin typeface="Cambria" pitchFamily="18" charset="0"/>
                <a:ea typeface="Cambria" pitchFamily="18" charset="0"/>
              </a:rPr>
              <a:t>:</a:t>
            </a:r>
          </a:p>
          <a:p>
            <a:pPr>
              <a:buNone/>
            </a:pPr>
            <a:r>
              <a:rPr lang="en-US" dirty="0" err="1" smtClean="0">
                <a:latin typeface="Cambria" pitchFamily="18" charset="0"/>
                <a:ea typeface="Cambria" pitchFamily="18" charset="0"/>
              </a:rPr>
              <a:t>git</a:t>
            </a:r>
            <a:r>
              <a:rPr lang="en-US" dirty="0" smtClean="0">
                <a:latin typeface="Cambria" pitchFamily="18" charset="0"/>
                <a:ea typeface="Cambria" pitchFamily="18" charset="0"/>
              </a:rPr>
              <a:t> </a:t>
            </a:r>
            <a:r>
              <a:rPr lang="en-US" dirty="0" smtClean="0">
                <a:latin typeface="Cambria" pitchFamily="18" charset="0"/>
                <a:ea typeface="Cambria" pitchFamily="18" charset="0"/>
              </a:rPr>
              <a:t>add . </a:t>
            </a:r>
            <a:endParaRPr lang="ru-RU" dirty="0" smtClean="0">
              <a:latin typeface="Cambria" pitchFamily="18" charset="0"/>
              <a:ea typeface="Cambria" pitchFamily="18" charset="0"/>
            </a:endParaRPr>
          </a:p>
          <a:p>
            <a:pPr>
              <a:buNone/>
            </a:pPr>
            <a:r>
              <a:rPr lang="en-US" dirty="0" err="1" smtClean="0">
                <a:latin typeface="Cambria" pitchFamily="18" charset="0"/>
                <a:ea typeface="Cambria" pitchFamily="18" charset="0"/>
              </a:rPr>
              <a:t>git</a:t>
            </a:r>
            <a:r>
              <a:rPr lang="en-US" dirty="0" smtClean="0">
                <a:latin typeface="Cambria" pitchFamily="18" charset="0"/>
                <a:ea typeface="Cambria" pitchFamily="18" charset="0"/>
              </a:rPr>
              <a:t> </a:t>
            </a:r>
            <a:r>
              <a:rPr lang="en-US" dirty="0" smtClean="0">
                <a:latin typeface="Cambria" pitchFamily="18" charset="0"/>
                <a:ea typeface="Cambria" pitchFamily="18" charset="0"/>
              </a:rPr>
              <a:t>commit -am 'feat(main): make course structure' </a:t>
            </a:r>
            <a:endParaRPr lang="ru-RU" dirty="0" smtClean="0">
              <a:latin typeface="Cambria" pitchFamily="18" charset="0"/>
              <a:ea typeface="Cambria" pitchFamily="18" charset="0"/>
            </a:endParaRPr>
          </a:p>
          <a:p>
            <a:pPr>
              <a:buNone/>
            </a:pPr>
            <a:r>
              <a:rPr lang="en-US" dirty="0" err="1" smtClean="0">
                <a:latin typeface="Cambria" pitchFamily="18" charset="0"/>
                <a:ea typeface="Cambria" pitchFamily="18" charset="0"/>
              </a:rPr>
              <a:t>git</a:t>
            </a:r>
            <a:r>
              <a:rPr lang="en-US" dirty="0" smtClean="0">
                <a:latin typeface="Cambria" pitchFamily="18" charset="0"/>
                <a:ea typeface="Cambria" pitchFamily="18" charset="0"/>
              </a:rPr>
              <a:t> </a:t>
            </a:r>
            <a:r>
              <a:rPr lang="en-US" dirty="0" smtClean="0">
                <a:latin typeface="Cambria" pitchFamily="18" charset="0"/>
                <a:ea typeface="Cambria" pitchFamily="18" charset="0"/>
              </a:rPr>
              <a:t>push </a:t>
            </a:r>
            <a:endParaRPr lang="ru-RU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8E95F2F5-9440-40BA-ABB5-B7D8F3819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Настройка каталога курса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869365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4C9E7487-0384-4C05-92A5-52BA99B4CE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>
                <a:latin typeface="Cambria" pitchFamily="18" charset="0"/>
                <a:ea typeface="Cambria" pitchFamily="18" charset="0"/>
              </a:rPr>
              <a:t>Изучили </a:t>
            </a:r>
            <a:r>
              <a:rPr lang="ru-RU" dirty="0" smtClean="0">
                <a:latin typeface="Cambria" pitchFamily="18" charset="0"/>
                <a:ea typeface="Cambria" pitchFamily="18" charset="0"/>
              </a:rPr>
              <a:t>идеологию и применение средств контроля версий. </a:t>
            </a:r>
          </a:p>
          <a:p>
            <a:r>
              <a:rPr lang="ru-RU" dirty="0" smtClean="0">
                <a:latin typeface="Cambria" pitchFamily="18" charset="0"/>
                <a:ea typeface="Cambria" pitchFamily="18" charset="0"/>
              </a:rPr>
              <a:t>Освоили </a:t>
            </a:r>
            <a:r>
              <a:rPr lang="ru-RU" dirty="0" smtClean="0">
                <a:latin typeface="Cambria" pitchFamily="18" charset="0"/>
                <a:ea typeface="Cambria" pitchFamily="18" charset="0"/>
              </a:rPr>
              <a:t>умения по работе с </a:t>
            </a:r>
            <a:r>
              <a:rPr lang="ru-RU" dirty="0" err="1" smtClean="0">
                <a:latin typeface="Cambria" pitchFamily="18" charset="0"/>
                <a:ea typeface="Cambria" pitchFamily="18" charset="0"/>
              </a:rPr>
              <a:t>git</a:t>
            </a:r>
            <a:r>
              <a:rPr lang="ru-RU" dirty="0" smtClean="0">
                <a:latin typeface="Cambria" pitchFamily="18" charset="0"/>
                <a:ea typeface="Cambria" pitchFamily="18" charset="0"/>
              </a:rPr>
              <a:t>. </a:t>
            </a:r>
            <a:endParaRPr lang="ru-RU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8E95F2F5-9440-40BA-ABB5-B7D8F3819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400" dirty="0"/>
              <a:t>вывод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098602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061C12B8-9A9A-438A-BDAA-F5FEBC3EC7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>
                <a:latin typeface="Cambria" pitchFamily="18" charset="0"/>
                <a:ea typeface="Cambria" pitchFamily="18" charset="0"/>
              </a:rPr>
              <a:t>– Изучить идеологию и применение средств контроля версий. </a:t>
            </a:r>
            <a:endParaRPr lang="ru-RU" dirty="0" smtClean="0">
              <a:latin typeface="Cambria" pitchFamily="18" charset="0"/>
              <a:ea typeface="Cambria" pitchFamily="18" charset="0"/>
            </a:endParaRPr>
          </a:p>
          <a:p>
            <a:r>
              <a:rPr lang="ru-RU" dirty="0" smtClean="0">
                <a:latin typeface="Cambria" pitchFamily="18" charset="0"/>
                <a:ea typeface="Cambria" pitchFamily="18" charset="0"/>
              </a:rPr>
              <a:t>– </a:t>
            </a:r>
            <a:r>
              <a:rPr lang="ru-RU" dirty="0" smtClean="0">
                <a:latin typeface="Cambria" pitchFamily="18" charset="0"/>
                <a:ea typeface="Cambria" pitchFamily="18" charset="0"/>
              </a:rPr>
              <a:t>Освоить умения по работе с </a:t>
            </a:r>
            <a:r>
              <a:rPr lang="ru-RU" dirty="0" err="1" smtClean="0">
                <a:latin typeface="Cambria" pitchFamily="18" charset="0"/>
                <a:ea typeface="Cambria" pitchFamily="18" charset="0"/>
              </a:rPr>
              <a:t>git</a:t>
            </a:r>
            <a:r>
              <a:rPr lang="ru-RU" dirty="0" smtClean="0">
                <a:latin typeface="Cambria" pitchFamily="18" charset="0"/>
                <a:ea typeface="Cambria" pitchFamily="18" charset="0"/>
              </a:rPr>
              <a:t>. </a:t>
            </a:r>
            <a:endParaRPr lang="ru-RU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4683B9A9-F84C-4261-9086-97AAC3934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400" dirty="0"/>
              <a:t>Цель работы</a:t>
            </a:r>
          </a:p>
        </p:txBody>
      </p:sp>
    </p:spTree>
    <p:extLst>
      <p:ext uri="{BB962C8B-B14F-4D97-AF65-F5344CB8AC3E}">
        <p14:creationId xmlns:p14="http://schemas.microsoft.com/office/powerpoint/2010/main" xmlns="" val="816627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1B49F63E-8603-4BB4-BC06-A011D2D53F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>
                <a:latin typeface="Cambria" pitchFamily="18" charset="0"/>
                <a:ea typeface="Cambria" pitchFamily="18" charset="0"/>
              </a:rPr>
              <a:t>Система </a:t>
            </a:r>
            <a:r>
              <a:rPr lang="ru-RU" dirty="0" smtClean="0">
                <a:latin typeface="Cambria" pitchFamily="18" charset="0"/>
                <a:ea typeface="Cambria" pitchFamily="18" charset="0"/>
              </a:rPr>
              <a:t>контроля версий </a:t>
            </a:r>
            <a:r>
              <a:rPr lang="ru-RU" dirty="0" err="1" smtClean="0">
                <a:latin typeface="Cambria" pitchFamily="18" charset="0"/>
                <a:ea typeface="Cambria" pitchFamily="18" charset="0"/>
              </a:rPr>
              <a:t>Git</a:t>
            </a:r>
            <a:r>
              <a:rPr lang="ru-RU" dirty="0" smtClean="0">
                <a:latin typeface="Cambria" pitchFamily="18" charset="0"/>
                <a:ea typeface="Cambria" pitchFamily="18" charset="0"/>
              </a:rPr>
              <a:t> представляет собой набор программ командной строки. Доступ к ним можно получить из терминала посредством ввода команды </a:t>
            </a:r>
            <a:r>
              <a:rPr lang="ru-RU" dirty="0" err="1" smtClean="0">
                <a:latin typeface="Cambria" pitchFamily="18" charset="0"/>
                <a:ea typeface="Cambria" pitchFamily="18" charset="0"/>
              </a:rPr>
              <a:t>git</a:t>
            </a:r>
            <a:r>
              <a:rPr lang="ru-RU" dirty="0" smtClean="0">
                <a:latin typeface="Cambria" pitchFamily="18" charset="0"/>
                <a:ea typeface="Cambria" pitchFamily="18" charset="0"/>
              </a:rPr>
              <a:t> с различными опциями</a:t>
            </a:r>
            <a:r>
              <a:rPr lang="ru-RU" dirty="0" smtClean="0">
                <a:latin typeface="Cambria" pitchFamily="18" charset="0"/>
                <a:ea typeface="Cambria" pitchFamily="18" charset="0"/>
              </a:rPr>
              <a:t>.</a:t>
            </a:r>
          </a:p>
          <a:p>
            <a:pPr>
              <a:buNone/>
            </a:pPr>
            <a:endParaRPr lang="ru-RU" dirty="0" smtClean="0">
              <a:latin typeface="Cambria" pitchFamily="18" charset="0"/>
              <a:ea typeface="Cambria" pitchFamily="18" charset="0"/>
            </a:endParaRPr>
          </a:p>
          <a:p>
            <a:r>
              <a:rPr lang="ru-RU" dirty="0" smtClean="0">
                <a:latin typeface="Cambria" pitchFamily="18" charset="0"/>
                <a:ea typeface="Cambria" pitchFamily="18" charset="0"/>
              </a:rPr>
              <a:t>Благодаря тому, что </a:t>
            </a:r>
            <a:r>
              <a:rPr lang="ru-RU" dirty="0" err="1" smtClean="0">
                <a:latin typeface="Cambria" pitchFamily="18" charset="0"/>
                <a:ea typeface="Cambria" pitchFamily="18" charset="0"/>
              </a:rPr>
              <a:t>Git</a:t>
            </a:r>
            <a:r>
              <a:rPr lang="ru-RU" dirty="0" smtClean="0">
                <a:latin typeface="Cambria" pitchFamily="18" charset="0"/>
                <a:ea typeface="Cambria" pitchFamily="18" charset="0"/>
              </a:rPr>
              <a:t> является распределённой системой контроля версий, резервную копию локального хранилища можно сделать простым копированием или архивацией.</a:t>
            </a:r>
            <a:endParaRPr lang="ru-RU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03D21AA3-3939-47D3-947B-B42651F0E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Указания к лабораторной работе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964598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061C12B8-9A9A-438A-BDAA-F5FEBC3EC7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>
                <a:latin typeface="Cambria" pitchFamily="18" charset="0"/>
                <a:ea typeface="Cambria" pitchFamily="18" charset="0"/>
              </a:rPr>
              <a:t>1. Создайте учётную запись на https://github.com. </a:t>
            </a:r>
            <a:endParaRPr lang="ru-RU" dirty="0" smtClean="0">
              <a:latin typeface="Cambria" pitchFamily="18" charset="0"/>
              <a:ea typeface="Cambria" pitchFamily="18" charset="0"/>
            </a:endParaRPr>
          </a:p>
          <a:p>
            <a:r>
              <a:rPr lang="ru-RU" dirty="0" smtClean="0">
                <a:latin typeface="Cambria" pitchFamily="18" charset="0"/>
                <a:ea typeface="Cambria" pitchFamily="18" charset="0"/>
              </a:rPr>
              <a:t>2</a:t>
            </a:r>
            <a:r>
              <a:rPr lang="ru-RU" dirty="0" smtClean="0">
                <a:latin typeface="Cambria" pitchFamily="18" charset="0"/>
                <a:ea typeface="Cambria" pitchFamily="18" charset="0"/>
              </a:rPr>
              <a:t>. Заполните основные данные на https://github.com.</a:t>
            </a:r>
            <a:endParaRPr lang="ru-RU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4683B9A9-F84C-4261-9086-97AAC3934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400" dirty="0" smtClean="0"/>
              <a:t>Настройка </a:t>
            </a:r>
            <a:r>
              <a:rPr lang="en-US" sz="4400" dirty="0" err="1" smtClean="0"/>
              <a:t>github</a:t>
            </a: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xmlns="" val="816627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0AB08860-D65E-477D-9FFC-D6FE494B3B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 smtClean="0">
                <a:latin typeface="Cambria" pitchFamily="18" charset="0"/>
                <a:ea typeface="Cambria" pitchFamily="18" charset="0"/>
              </a:rPr>
              <a:t>Создадим локальный </a:t>
            </a:r>
            <a:r>
              <a:rPr lang="ru-RU" sz="2400" dirty="0" err="1" smtClean="0">
                <a:latin typeface="Cambria" pitchFamily="18" charset="0"/>
                <a:ea typeface="Cambria" pitchFamily="18" charset="0"/>
              </a:rPr>
              <a:t>репозиторий</a:t>
            </a:r>
            <a:r>
              <a:rPr lang="ru-RU" sz="2400" dirty="0" smtClean="0">
                <a:latin typeface="Cambria" pitchFamily="18" charset="0"/>
                <a:ea typeface="Cambria" pitchFamily="18" charset="0"/>
              </a:rPr>
              <a:t>. Сначала сделаем предварительную конфигурацию, указав имя и </a:t>
            </a:r>
            <a:r>
              <a:rPr lang="en-US" sz="2400" dirty="0" smtClean="0">
                <a:latin typeface="Cambria" pitchFamily="18" charset="0"/>
                <a:ea typeface="Cambria" pitchFamily="18" charset="0"/>
              </a:rPr>
              <a:t>email </a:t>
            </a:r>
            <a:r>
              <a:rPr lang="ru-RU" sz="2400" dirty="0" smtClean="0">
                <a:latin typeface="Cambria" pitchFamily="18" charset="0"/>
                <a:ea typeface="Cambria" pitchFamily="18" charset="0"/>
              </a:rPr>
              <a:t>владельца </a:t>
            </a:r>
            <a:r>
              <a:rPr lang="ru-RU" sz="2400" dirty="0" err="1" smtClean="0">
                <a:latin typeface="Cambria" pitchFamily="18" charset="0"/>
                <a:ea typeface="Cambria" pitchFamily="18" charset="0"/>
              </a:rPr>
              <a:t>репозитория</a:t>
            </a:r>
            <a:r>
              <a:rPr lang="ru-RU" sz="2400" dirty="0" smtClean="0">
                <a:latin typeface="Cambria" pitchFamily="18" charset="0"/>
                <a:ea typeface="Cambria" pitchFamily="18" charset="0"/>
              </a:rPr>
              <a:t>: </a:t>
            </a:r>
            <a:endParaRPr lang="ru-RU" sz="2400" dirty="0" smtClean="0">
              <a:latin typeface="Cambria" pitchFamily="18" charset="0"/>
              <a:ea typeface="Cambria" pitchFamily="18" charset="0"/>
            </a:endParaRPr>
          </a:p>
          <a:p>
            <a:endParaRPr lang="ru-RU" sz="2400" dirty="0" smtClean="0">
              <a:latin typeface="Cambria" pitchFamily="18" charset="0"/>
              <a:ea typeface="Cambria" pitchFamily="18" charset="0"/>
            </a:endParaRPr>
          </a:p>
          <a:p>
            <a:r>
              <a:rPr lang="ru-RU" sz="2400" dirty="0" smtClean="0">
                <a:latin typeface="Cambria" pitchFamily="18" charset="0"/>
                <a:ea typeface="Cambria" pitchFamily="18" charset="0"/>
              </a:rPr>
              <a:t>Команды:</a:t>
            </a:r>
          </a:p>
          <a:p>
            <a:pPr>
              <a:buNone/>
            </a:pPr>
            <a:r>
              <a:rPr lang="ru-RU" sz="2400" dirty="0" smtClean="0">
                <a:latin typeface="Cambria" pitchFamily="18" charset="0"/>
                <a:ea typeface="Cambria" pitchFamily="18" charset="0"/>
              </a:rPr>
              <a:t>    </a:t>
            </a:r>
            <a:r>
              <a:rPr lang="en-US" sz="2400" dirty="0" err="1" smtClean="0">
                <a:latin typeface="Cambria" pitchFamily="18" charset="0"/>
                <a:ea typeface="Cambria" pitchFamily="18" charset="0"/>
              </a:rPr>
              <a:t>git</a:t>
            </a:r>
            <a:r>
              <a:rPr lang="en-US" sz="2400" dirty="0" smtClean="0">
                <a:latin typeface="Cambria" pitchFamily="18" charset="0"/>
                <a:ea typeface="Cambria" pitchFamily="18" charset="0"/>
              </a:rPr>
              <a:t> </a:t>
            </a:r>
            <a:r>
              <a:rPr lang="en-US" sz="2400" dirty="0" err="1" smtClean="0">
                <a:latin typeface="Cambria" pitchFamily="18" charset="0"/>
                <a:ea typeface="Cambria" pitchFamily="18" charset="0"/>
              </a:rPr>
              <a:t>config</a:t>
            </a:r>
            <a:r>
              <a:rPr lang="en-US" sz="2400" dirty="0" smtClean="0">
                <a:latin typeface="Cambria" pitchFamily="18" charset="0"/>
                <a:ea typeface="Cambria" pitchFamily="18" charset="0"/>
              </a:rPr>
              <a:t> --global user.name "</a:t>
            </a:r>
            <a:r>
              <a:rPr lang="ru-RU" sz="2400" dirty="0" smtClean="0">
                <a:latin typeface="Cambria" pitchFamily="18" charset="0"/>
                <a:ea typeface="Cambria" pitchFamily="18" charset="0"/>
              </a:rPr>
              <a:t>Имя Фамилия" </a:t>
            </a:r>
            <a:endParaRPr lang="ru-RU" sz="2400" dirty="0" smtClean="0">
              <a:latin typeface="Cambria" pitchFamily="18" charset="0"/>
              <a:ea typeface="Cambria" pitchFamily="18" charset="0"/>
            </a:endParaRPr>
          </a:p>
          <a:p>
            <a:pPr>
              <a:buNone/>
            </a:pPr>
            <a:r>
              <a:rPr lang="ru-RU" sz="2400" dirty="0" smtClean="0">
                <a:latin typeface="Cambria" pitchFamily="18" charset="0"/>
                <a:ea typeface="Cambria" pitchFamily="18" charset="0"/>
              </a:rPr>
              <a:t>    </a:t>
            </a:r>
            <a:r>
              <a:rPr lang="en-US" sz="2400" dirty="0" err="1" smtClean="0">
                <a:latin typeface="Cambria" pitchFamily="18" charset="0"/>
                <a:ea typeface="Cambria" pitchFamily="18" charset="0"/>
              </a:rPr>
              <a:t>git</a:t>
            </a:r>
            <a:r>
              <a:rPr lang="en-US" sz="2400" dirty="0" smtClean="0">
                <a:latin typeface="Cambria" pitchFamily="18" charset="0"/>
                <a:ea typeface="Cambria" pitchFamily="18" charset="0"/>
              </a:rPr>
              <a:t> </a:t>
            </a:r>
            <a:r>
              <a:rPr lang="en-US" sz="2400" dirty="0" err="1" smtClean="0">
                <a:latin typeface="Cambria" pitchFamily="18" charset="0"/>
                <a:ea typeface="Cambria" pitchFamily="18" charset="0"/>
              </a:rPr>
              <a:t>config</a:t>
            </a:r>
            <a:r>
              <a:rPr lang="en-US" sz="2400" dirty="0" smtClean="0">
                <a:latin typeface="Cambria" pitchFamily="18" charset="0"/>
                <a:ea typeface="Cambria" pitchFamily="18" charset="0"/>
              </a:rPr>
              <a:t> --global </a:t>
            </a:r>
            <a:r>
              <a:rPr lang="en-US" sz="2400" dirty="0" err="1" smtClean="0">
                <a:latin typeface="Cambria" pitchFamily="18" charset="0"/>
                <a:ea typeface="Cambria" pitchFamily="18" charset="0"/>
              </a:rPr>
              <a:t>user.email</a:t>
            </a:r>
            <a:r>
              <a:rPr lang="en-US" sz="2400" dirty="0" smtClean="0">
                <a:latin typeface="Cambria" pitchFamily="18" charset="0"/>
                <a:ea typeface="Cambria" pitchFamily="18" charset="0"/>
              </a:rPr>
              <a:t> "</a:t>
            </a:r>
            <a:r>
              <a:rPr lang="en-US" sz="2400" dirty="0" err="1" smtClean="0">
                <a:latin typeface="Cambria" pitchFamily="18" charset="0"/>
                <a:ea typeface="Cambria" pitchFamily="18" charset="0"/>
              </a:rPr>
              <a:t>work@mail</a:t>
            </a:r>
            <a:r>
              <a:rPr lang="en-US" sz="2400" dirty="0" smtClean="0">
                <a:latin typeface="Cambria" pitchFamily="18" charset="0"/>
                <a:ea typeface="Cambria" pitchFamily="18" charset="0"/>
              </a:rPr>
              <a:t>"</a:t>
            </a:r>
            <a:endParaRPr lang="ru-RU" sz="2400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4AA1AAC4-D9ED-461B-ADAB-70AB1066B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Работа с локальным </a:t>
            </a:r>
            <a:r>
              <a:rPr lang="ru-RU" dirty="0" err="1" smtClean="0"/>
              <a:t>репозиторием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859980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2D77666E-332E-488F-955D-41D39393A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ru-RU" sz="2400" dirty="0" smtClean="0">
                <a:latin typeface="Cambria" pitchFamily="18" charset="0"/>
                <a:ea typeface="Cambria" pitchFamily="18" charset="0"/>
              </a:rPr>
              <a:t>Настройте </a:t>
            </a:r>
            <a:r>
              <a:rPr lang="ru-RU" sz="2400" dirty="0" smtClean="0">
                <a:latin typeface="Cambria" pitchFamily="18" charset="0"/>
                <a:ea typeface="Cambria" pitchFamily="18" charset="0"/>
              </a:rPr>
              <a:t>верификацию и подписание </a:t>
            </a:r>
            <a:r>
              <a:rPr lang="ru-RU" sz="2400" dirty="0" err="1" smtClean="0">
                <a:latin typeface="Cambria" pitchFamily="18" charset="0"/>
                <a:ea typeface="Cambria" pitchFamily="18" charset="0"/>
              </a:rPr>
              <a:t>коммитов</a:t>
            </a:r>
            <a:r>
              <a:rPr lang="ru-RU" sz="2400" dirty="0" smtClean="0">
                <a:latin typeface="Cambria" pitchFamily="18" charset="0"/>
                <a:ea typeface="Cambria" pitchFamily="18" charset="0"/>
              </a:rPr>
              <a:t> </a:t>
            </a:r>
            <a:r>
              <a:rPr lang="en-US" sz="2400" dirty="0" err="1" smtClean="0">
                <a:latin typeface="Cambria" pitchFamily="18" charset="0"/>
                <a:ea typeface="Cambria" pitchFamily="18" charset="0"/>
              </a:rPr>
              <a:t>git</a:t>
            </a:r>
            <a:r>
              <a:rPr lang="en-US" sz="2400" dirty="0" smtClean="0">
                <a:latin typeface="Cambria" pitchFamily="18" charset="0"/>
                <a:ea typeface="Cambria" pitchFamily="18" charset="0"/>
              </a:rPr>
              <a:t>. </a:t>
            </a:r>
            <a:endParaRPr lang="ru-RU" sz="2400" dirty="0" smtClean="0">
              <a:latin typeface="Cambria" pitchFamily="18" charset="0"/>
              <a:ea typeface="Cambria" pitchFamily="18" charset="0"/>
            </a:endParaRPr>
          </a:p>
          <a:p>
            <a:r>
              <a:rPr lang="ru-RU" sz="2400" dirty="0" smtClean="0">
                <a:latin typeface="Cambria" pitchFamily="18" charset="0"/>
                <a:ea typeface="Cambria" pitchFamily="18" charset="0"/>
              </a:rPr>
              <a:t>Зададим </a:t>
            </a:r>
            <a:r>
              <a:rPr lang="ru-RU" sz="2400" dirty="0" smtClean="0">
                <a:latin typeface="Cambria" pitchFamily="18" charset="0"/>
                <a:ea typeface="Cambria" pitchFamily="18" charset="0"/>
              </a:rPr>
              <a:t>имя начальной ветки (будем называть её </a:t>
            </a:r>
            <a:r>
              <a:rPr lang="en-US" sz="2400" dirty="0" smtClean="0">
                <a:latin typeface="Cambria" pitchFamily="18" charset="0"/>
                <a:ea typeface="Cambria" pitchFamily="18" charset="0"/>
              </a:rPr>
              <a:t>master): </a:t>
            </a:r>
            <a:endParaRPr lang="ru-RU" sz="2400" dirty="0" smtClean="0">
              <a:latin typeface="Cambria" pitchFamily="18" charset="0"/>
              <a:ea typeface="Cambria" pitchFamily="18" charset="0"/>
            </a:endParaRPr>
          </a:p>
          <a:p>
            <a:pPr>
              <a:buNone/>
            </a:pPr>
            <a:r>
              <a:rPr lang="en-US" sz="2400" dirty="0" err="1" smtClean="0">
                <a:latin typeface="Cambria" pitchFamily="18" charset="0"/>
                <a:ea typeface="Cambria" pitchFamily="18" charset="0"/>
              </a:rPr>
              <a:t>git</a:t>
            </a:r>
            <a:r>
              <a:rPr lang="en-US" sz="2400" dirty="0" smtClean="0">
                <a:latin typeface="Cambria" pitchFamily="18" charset="0"/>
                <a:ea typeface="Cambria" pitchFamily="18" charset="0"/>
              </a:rPr>
              <a:t> </a:t>
            </a:r>
            <a:r>
              <a:rPr lang="en-US" sz="2400" dirty="0" err="1" smtClean="0">
                <a:latin typeface="Cambria" pitchFamily="18" charset="0"/>
                <a:ea typeface="Cambria" pitchFamily="18" charset="0"/>
              </a:rPr>
              <a:t>config</a:t>
            </a:r>
            <a:r>
              <a:rPr lang="en-US" sz="2400" dirty="0" smtClean="0">
                <a:latin typeface="Cambria" pitchFamily="18" charset="0"/>
                <a:ea typeface="Cambria" pitchFamily="18" charset="0"/>
              </a:rPr>
              <a:t> --global </a:t>
            </a:r>
            <a:r>
              <a:rPr lang="en-US" sz="2400" dirty="0" err="1" smtClean="0">
                <a:latin typeface="Cambria" pitchFamily="18" charset="0"/>
                <a:ea typeface="Cambria" pitchFamily="18" charset="0"/>
              </a:rPr>
              <a:t>init.defaultBranch</a:t>
            </a:r>
            <a:r>
              <a:rPr lang="en-US" sz="2400" dirty="0" smtClean="0">
                <a:latin typeface="Cambria" pitchFamily="18" charset="0"/>
                <a:ea typeface="Cambria" pitchFamily="18" charset="0"/>
              </a:rPr>
              <a:t> master </a:t>
            </a:r>
            <a:endParaRPr lang="ru-RU" sz="2400" dirty="0" smtClean="0">
              <a:latin typeface="Cambria" pitchFamily="18" charset="0"/>
              <a:ea typeface="Cambria" pitchFamily="18" charset="0"/>
            </a:endParaRPr>
          </a:p>
          <a:p>
            <a:pPr>
              <a:buNone/>
            </a:pPr>
            <a:endParaRPr lang="ru-RU" sz="2400" dirty="0" smtClean="0">
              <a:latin typeface="Cambria" pitchFamily="18" charset="0"/>
              <a:ea typeface="Cambria" pitchFamily="18" charset="0"/>
            </a:endParaRPr>
          </a:p>
          <a:p>
            <a:r>
              <a:rPr lang="ru-RU" sz="2400" dirty="0" smtClean="0">
                <a:latin typeface="Cambria" pitchFamily="18" charset="0"/>
                <a:ea typeface="Cambria" pitchFamily="18" charset="0"/>
              </a:rPr>
              <a:t>Параметр </a:t>
            </a:r>
            <a:r>
              <a:rPr lang="en-US" sz="2400" dirty="0" err="1" smtClean="0">
                <a:latin typeface="Cambria" pitchFamily="18" charset="0"/>
                <a:ea typeface="Cambria" pitchFamily="18" charset="0"/>
              </a:rPr>
              <a:t>autocrlf</a:t>
            </a:r>
            <a:r>
              <a:rPr lang="en-US" sz="2400" dirty="0" smtClean="0">
                <a:latin typeface="Cambria" pitchFamily="18" charset="0"/>
                <a:ea typeface="Cambria" pitchFamily="18" charset="0"/>
              </a:rPr>
              <a:t>:</a:t>
            </a:r>
            <a:endParaRPr lang="ru-RU" sz="2400" dirty="0" smtClean="0">
              <a:latin typeface="Cambria" pitchFamily="18" charset="0"/>
              <a:ea typeface="Cambria" pitchFamily="18" charset="0"/>
            </a:endParaRPr>
          </a:p>
          <a:p>
            <a:pPr>
              <a:buNone/>
            </a:pPr>
            <a:r>
              <a:rPr lang="en-US" sz="2400" dirty="0" err="1" smtClean="0">
                <a:latin typeface="Cambria" pitchFamily="18" charset="0"/>
                <a:ea typeface="Cambria" pitchFamily="18" charset="0"/>
              </a:rPr>
              <a:t>git</a:t>
            </a:r>
            <a:r>
              <a:rPr lang="en-US" sz="2400" dirty="0" smtClean="0">
                <a:latin typeface="Cambria" pitchFamily="18" charset="0"/>
                <a:ea typeface="Cambria" pitchFamily="18" charset="0"/>
              </a:rPr>
              <a:t> </a:t>
            </a:r>
            <a:r>
              <a:rPr lang="en-US" sz="2400" dirty="0" err="1" smtClean="0">
                <a:latin typeface="Cambria" pitchFamily="18" charset="0"/>
                <a:ea typeface="Cambria" pitchFamily="18" charset="0"/>
              </a:rPr>
              <a:t>config</a:t>
            </a:r>
            <a:r>
              <a:rPr lang="en-US" sz="2400" dirty="0" smtClean="0">
                <a:latin typeface="Cambria" pitchFamily="18" charset="0"/>
                <a:ea typeface="Cambria" pitchFamily="18" charset="0"/>
              </a:rPr>
              <a:t> --global </a:t>
            </a:r>
            <a:r>
              <a:rPr lang="en-US" sz="2400" dirty="0" err="1" smtClean="0">
                <a:latin typeface="Cambria" pitchFamily="18" charset="0"/>
                <a:ea typeface="Cambria" pitchFamily="18" charset="0"/>
              </a:rPr>
              <a:t>core.autocrlf</a:t>
            </a:r>
            <a:r>
              <a:rPr lang="en-US" sz="2400" dirty="0" smtClean="0">
                <a:latin typeface="Cambria" pitchFamily="18" charset="0"/>
                <a:ea typeface="Cambria" pitchFamily="18" charset="0"/>
              </a:rPr>
              <a:t> input </a:t>
            </a:r>
            <a:endParaRPr lang="ru-RU" sz="2400" dirty="0" smtClean="0">
              <a:latin typeface="Cambria" pitchFamily="18" charset="0"/>
              <a:ea typeface="Cambria" pitchFamily="18" charset="0"/>
            </a:endParaRPr>
          </a:p>
          <a:p>
            <a:r>
              <a:rPr lang="ru-RU" sz="2400" dirty="0" smtClean="0">
                <a:latin typeface="Cambria" pitchFamily="18" charset="0"/>
                <a:ea typeface="Cambria" pitchFamily="18" charset="0"/>
              </a:rPr>
              <a:t>Параметр </a:t>
            </a:r>
            <a:r>
              <a:rPr lang="en-US" sz="2400" dirty="0" err="1" smtClean="0">
                <a:latin typeface="Cambria" pitchFamily="18" charset="0"/>
                <a:ea typeface="Cambria" pitchFamily="18" charset="0"/>
              </a:rPr>
              <a:t>safecrlf</a:t>
            </a:r>
            <a:r>
              <a:rPr lang="en-US" sz="2400" dirty="0" smtClean="0">
                <a:latin typeface="Cambria" pitchFamily="18" charset="0"/>
                <a:ea typeface="Cambria" pitchFamily="18" charset="0"/>
              </a:rPr>
              <a:t>: </a:t>
            </a:r>
            <a:endParaRPr lang="ru-RU" sz="2400" dirty="0" smtClean="0">
              <a:latin typeface="Cambria" pitchFamily="18" charset="0"/>
              <a:ea typeface="Cambria" pitchFamily="18" charset="0"/>
            </a:endParaRPr>
          </a:p>
          <a:p>
            <a:pPr>
              <a:buNone/>
            </a:pPr>
            <a:r>
              <a:rPr lang="en-US" sz="2400" dirty="0" err="1" smtClean="0">
                <a:latin typeface="Cambria" pitchFamily="18" charset="0"/>
                <a:ea typeface="Cambria" pitchFamily="18" charset="0"/>
              </a:rPr>
              <a:t>git</a:t>
            </a:r>
            <a:r>
              <a:rPr lang="en-US" sz="2400" dirty="0" smtClean="0">
                <a:latin typeface="Cambria" pitchFamily="18" charset="0"/>
                <a:ea typeface="Cambria" pitchFamily="18" charset="0"/>
              </a:rPr>
              <a:t> </a:t>
            </a:r>
            <a:r>
              <a:rPr lang="en-US" sz="2400" dirty="0" err="1" smtClean="0">
                <a:latin typeface="Cambria" pitchFamily="18" charset="0"/>
                <a:ea typeface="Cambria" pitchFamily="18" charset="0"/>
              </a:rPr>
              <a:t>config</a:t>
            </a:r>
            <a:r>
              <a:rPr lang="en-US" sz="2400" dirty="0" smtClean="0">
                <a:latin typeface="Cambria" pitchFamily="18" charset="0"/>
                <a:ea typeface="Cambria" pitchFamily="18" charset="0"/>
              </a:rPr>
              <a:t> --global </a:t>
            </a:r>
            <a:r>
              <a:rPr lang="en-US" sz="2400" dirty="0" err="1" smtClean="0">
                <a:latin typeface="Cambria" pitchFamily="18" charset="0"/>
                <a:ea typeface="Cambria" pitchFamily="18" charset="0"/>
              </a:rPr>
              <a:t>core.safecrlf</a:t>
            </a:r>
            <a:r>
              <a:rPr lang="en-US" sz="2400" dirty="0" smtClean="0">
                <a:latin typeface="Cambria" pitchFamily="18" charset="0"/>
                <a:ea typeface="Cambria" pitchFamily="18" charset="0"/>
              </a:rPr>
              <a:t> warn</a:t>
            </a:r>
            <a:endParaRPr lang="ru-RU" sz="2400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BD3580F3-42D1-445A-B3B1-C604474A2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Последовательность выполнения работы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6079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0775EA96-D376-4F46-B193-32713BD8AC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ru-RU" sz="2400" b="1" dirty="0" smtClean="0">
                <a:latin typeface="Cambria" pitchFamily="18" charset="0"/>
                <a:ea typeface="Cambria" pitchFamily="18" charset="0"/>
              </a:rPr>
              <a:t>Создайте ключи </a:t>
            </a:r>
            <a:r>
              <a:rPr lang="en-US" sz="2400" b="1" dirty="0" err="1" smtClean="0">
                <a:latin typeface="Cambria" pitchFamily="18" charset="0"/>
                <a:ea typeface="Cambria" pitchFamily="18" charset="0"/>
              </a:rPr>
              <a:t>ssh</a:t>
            </a:r>
            <a:r>
              <a:rPr lang="ru-RU" sz="2400" b="1" dirty="0" smtClean="0">
                <a:latin typeface="Cambria" pitchFamily="18" charset="0"/>
                <a:ea typeface="Cambria" pitchFamily="18" charset="0"/>
              </a:rPr>
              <a:t>:</a:t>
            </a:r>
            <a:endParaRPr lang="en-US" sz="2400" b="1" dirty="0" smtClean="0">
              <a:latin typeface="Cambria" pitchFamily="18" charset="0"/>
              <a:ea typeface="Cambria" pitchFamily="18" charset="0"/>
            </a:endParaRPr>
          </a:p>
          <a:p>
            <a:r>
              <a:rPr lang="ru-RU" sz="2400" dirty="0" smtClean="0">
                <a:latin typeface="Cambria" pitchFamily="18" charset="0"/>
                <a:ea typeface="Cambria" pitchFamily="18" charset="0"/>
              </a:rPr>
              <a:t>по </a:t>
            </a:r>
            <a:r>
              <a:rPr lang="ru-RU" sz="2400" dirty="0" smtClean="0">
                <a:latin typeface="Cambria" pitchFamily="18" charset="0"/>
                <a:ea typeface="Cambria" pitchFamily="18" charset="0"/>
              </a:rPr>
              <a:t>алгоритму </a:t>
            </a:r>
            <a:r>
              <a:rPr lang="en-US" sz="2400" dirty="0" err="1" smtClean="0">
                <a:latin typeface="Cambria" pitchFamily="18" charset="0"/>
                <a:ea typeface="Cambria" pitchFamily="18" charset="0"/>
              </a:rPr>
              <a:t>rsa</a:t>
            </a:r>
            <a:r>
              <a:rPr lang="en-US" sz="2400" dirty="0" smtClean="0">
                <a:latin typeface="Cambria" pitchFamily="18" charset="0"/>
                <a:ea typeface="Cambria" pitchFamily="18" charset="0"/>
              </a:rPr>
              <a:t> </a:t>
            </a:r>
            <a:r>
              <a:rPr lang="ru-RU" sz="2400" dirty="0" smtClean="0">
                <a:latin typeface="Cambria" pitchFamily="18" charset="0"/>
                <a:ea typeface="Cambria" pitchFamily="18" charset="0"/>
              </a:rPr>
              <a:t>с </a:t>
            </a:r>
            <a:r>
              <a:rPr lang="ru-RU" sz="2400" dirty="0" err="1" smtClean="0">
                <a:latin typeface="Cambria" pitchFamily="18" charset="0"/>
                <a:ea typeface="Cambria" pitchFamily="18" charset="0"/>
              </a:rPr>
              <a:t>ключём</a:t>
            </a:r>
            <a:r>
              <a:rPr lang="ru-RU" sz="2400" dirty="0" smtClean="0">
                <a:latin typeface="Cambria" pitchFamily="18" charset="0"/>
                <a:ea typeface="Cambria" pitchFamily="18" charset="0"/>
              </a:rPr>
              <a:t> размером 4096 бит: </a:t>
            </a:r>
            <a:endParaRPr lang="en-US" sz="2400" dirty="0" smtClean="0">
              <a:latin typeface="Cambria" pitchFamily="18" charset="0"/>
              <a:ea typeface="Cambria" pitchFamily="18" charset="0"/>
            </a:endParaRPr>
          </a:p>
          <a:p>
            <a:pPr>
              <a:buNone/>
            </a:pPr>
            <a:r>
              <a:rPr lang="en-US" sz="2400" dirty="0" err="1" smtClean="0">
                <a:latin typeface="Cambria" pitchFamily="18" charset="0"/>
                <a:ea typeface="Cambria" pitchFamily="18" charset="0"/>
              </a:rPr>
              <a:t>ssh-keygen</a:t>
            </a:r>
            <a:r>
              <a:rPr lang="en-US" sz="2400" dirty="0" smtClean="0">
                <a:latin typeface="Cambria" pitchFamily="18" charset="0"/>
                <a:ea typeface="Cambria" pitchFamily="18" charset="0"/>
              </a:rPr>
              <a:t> </a:t>
            </a:r>
            <a:r>
              <a:rPr lang="en-US" sz="2400" dirty="0" smtClean="0">
                <a:latin typeface="Cambria" pitchFamily="18" charset="0"/>
                <a:ea typeface="Cambria" pitchFamily="18" charset="0"/>
              </a:rPr>
              <a:t>-t </a:t>
            </a:r>
            <a:r>
              <a:rPr lang="en-US" sz="2400" dirty="0" err="1" smtClean="0">
                <a:latin typeface="Cambria" pitchFamily="18" charset="0"/>
                <a:ea typeface="Cambria" pitchFamily="18" charset="0"/>
              </a:rPr>
              <a:t>rsa</a:t>
            </a:r>
            <a:r>
              <a:rPr lang="en-US" sz="2400" dirty="0" smtClean="0">
                <a:latin typeface="Cambria" pitchFamily="18" charset="0"/>
                <a:ea typeface="Cambria" pitchFamily="18" charset="0"/>
              </a:rPr>
              <a:t> -b 4096 </a:t>
            </a:r>
            <a:endParaRPr lang="en-US" sz="2400" dirty="0" smtClean="0">
              <a:latin typeface="Cambria" pitchFamily="18" charset="0"/>
              <a:ea typeface="Cambria" pitchFamily="18" charset="0"/>
            </a:endParaRPr>
          </a:p>
          <a:p>
            <a:endParaRPr lang="en-US" sz="2400" dirty="0" smtClean="0">
              <a:latin typeface="Cambria" pitchFamily="18" charset="0"/>
              <a:ea typeface="Cambria" pitchFamily="18" charset="0"/>
            </a:endParaRPr>
          </a:p>
          <a:p>
            <a:r>
              <a:rPr lang="ru-RU" sz="2400" dirty="0" smtClean="0">
                <a:latin typeface="Cambria" pitchFamily="18" charset="0"/>
                <a:ea typeface="Cambria" pitchFamily="18" charset="0"/>
              </a:rPr>
              <a:t>по </a:t>
            </a:r>
            <a:r>
              <a:rPr lang="ru-RU" sz="2400" dirty="0" smtClean="0">
                <a:latin typeface="Cambria" pitchFamily="18" charset="0"/>
                <a:ea typeface="Cambria" pitchFamily="18" charset="0"/>
              </a:rPr>
              <a:t>алгоритму </a:t>
            </a:r>
            <a:r>
              <a:rPr lang="en-US" sz="2400" dirty="0" smtClean="0">
                <a:latin typeface="Cambria" pitchFamily="18" charset="0"/>
                <a:ea typeface="Cambria" pitchFamily="18" charset="0"/>
              </a:rPr>
              <a:t>ed25519: </a:t>
            </a:r>
            <a:endParaRPr lang="en-US" sz="2400" dirty="0" smtClean="0">
              <a:latin typeface="Cambria" pitchFamily="18" charset="0"/>
              <a:ea typeface="Cambria" pitchFamily="18" charset="0"/>
            </a:endParaRPr>
          </a:p>
          <a:p>
            <a:pPr>
              <a:buNone/>
            </a:pPr>
            <a:r>
              <a:rPr lang="en-US" sz="2400" dirty="0" err="1" smtClean="0">
                <a:latin typeface="Cambria" pitchFamily="18" charset="0"/>
                <a:ea typeface="Cambria" pitchFamily="18" charset="0"/>
              </a:rPr>
              <a:t>ssh-keygen</a:t>
            </a:r>
            <a:r>
              <a:rPr lang="en-US" sz="2400" dirty="0" smtClean="0">
                <a:latin typeface="Cambria" pitchFamily="18" charset="0"/>
                <a:ea typeface="Cambria" pitchFamily="18" charset="0"/>
              </a:rPr>
              <a:t> </a:t>
            </a:r>
            <a:r>
              <a:rPr lang="en-US" sz="2400" dirty="0" smtClean="0">
                <a:latin typeface="Cambria" pitchFamily="18" charset="0"/>
                <a:ea typeface="Cambria" pitchFamily="18" charset="0"/>
              </a:rPr>
              <a:t>-t </a:t>
            </a:r>
            <a:r>
              <a:rPr lang="en-US" sz="2400" dirty="0" smtClean="0">
                <a:latin typeface="Cambria" pitchFamily="18" charset="0"/>
                <a:ea typeface="Cambria" pitchFamily="18" charset="0"/>
              </a:rPr>
              <a:t>ed25519</a:t>
            </a:r>
          </a:p>
          <a:p>
            <a:pPr>
              <a:buNone/>
            </a:pPr>
            <a:endParaRPr lang="en-US" sz="2400" dirty="0" smtClean="0">
              <a:latin typeface="Cambria" pitchFamily="18" charset="0"/>
              <a:ea typeface="Cambria" pitchFamily="18" charset="0"/>
            </a:endParaRPr>
          </a:p>
          <a:p>
            <a:pPr>
              <a:buNone/>
            </a:pPr>
            <a:r>
              <a:rPr lang="ru-RU" sz="2400" b="1" dirty="0" smtClean="0">
                <a:latin typeface="Cambria" pitchFamily="18" charset="0"/>
                <a:ea typeface="Cambria" pitchFamily="18" charset="0"/>
              </a:rPr>
              <a:t>Создайте ключи </a:t>
            </a:r>
            <a:r>
              <a:rPr lang="en-US" sz="2400" b="1" dirty="0" err="1" smtClean="0">
                <a:latin typeface="Cambria" pitchFamily="18" charset="0"/>
                <a:ea typeface="Cambria" pitchFamily="18" charset="0"/>
              </a:rPr>
              <a:t>pgp</a:t>
            </a:r>
            <a:endParaRPr lang="ru-RU" sz="2400" b="1" dirty="0" smtClean="0">
              <a:latin typeface="Cambria" pitchFamily="18" charset="0"/>
              <a:ea typeface="Cambria" pitchFamily="18" charset="0"/>
            </a:endParaRPr>
          </a:p>
          <a:p>
            <a:pPr>
              <a:buNone/>
            </a:pPr>
            <a:r>
              <a:rPr lang="en-US" sz="2400" dirty="0" err="1" smtClean="0">
                <a:latin typeface="Cambria" pitchFamily="18" charset="0"/>
                <a:ea typeface="Cambria" pitchFamily="18" charset="0"/>
              </a:rPr>
              <a:t>Генерируем</a:t>
            </a:r>
            <a:r>
              <a:rPr lang="en-US" sz="2400" dirty="0" smtClean="0">
                <a:latin typeface="Cambria" pitchFamily="18" charset="0"/>
                <a:ea typeface="Cambria" pitchFamily="18" charset="0"/>
              </a:rPr>
              <a:t> </a:t>
            </a:r>
            <a:r>
              <a:rPr lang="en-US" sz="2400" dirty="0" err="1" smtClean="0">
                <a:latin typeface="Cambria" pitchFamily="18" charset="0"/>
                <a:ea typeface="Cambria" pitchFamily="18" charset="0"/>
              </a:rPr>
              <a:t>ключ</a:t>
            </a:r>
            <a:r>
              <a:rPr lang="ru-RU" sz="2400" dirty="0" smtClean="0">
                <a:latin typeface="Cambria" pitchFamily="18" charset="0"/>
                <a:ea typeface="Cambria" pitchFamily="18" charset="0"/>
              </a:rPr>
              <a:t>:</a:t>
            </a:r>
            <a:endParaRPr lang="en-US" sz="2400" dirty="0" smtClean="0">
              <a:latin typeface="Cambria" pitchFamily="18" charset="0"/>
              <a:ea typeface="Cambria" pitchFamily="18" charset="0"/>
            </a:endParaRPr>
          </a:p>
          <a:p>
            <a:pPr>
              <a:buNone/>
            </a:pPr>
            <a:r>
              <a:rPr lang="en-US" sz="2400" dirty="0" err="1" smtClean="0">
                <a:latin typeface="Cambria" pitchFamily="18" charset="0"/>
                <a:ea typeface="Cambria" pitchFamily="18" charset="0"/>
              </a:rPr>
              <a:t>gpg</a:t>
            </a:r>
            <a:r>
              <a:rPr lang="en-US" sz="2400" dirty="0" smtClean="0">
                <a:latin typeface="Cambria" pitchFamily="18" charset="0"/>
                <a:ea typeface="Cambria" pitchFamily="18" charset="0"/>
              </a:rPr>
              <a:t> </a:t>
            </a:r>
            <a:r>
              <a:rPr lang="en-US" sz="2400" dirty="0" smtClean="0">
                <a:latin typeface="Cambria" pitchFamily="18" charset="0"/>
                <a:ea typeface="Cambria" pitchFamily="18" charset="0"/>
              </a:rPr>
              <a:t>--full-generate-key</a:t>
            </a:r>
            <a:endParaRPr lang="ru-RU" sz="2400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080CB9FE-F15A-4308-BB8F-C22084D42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Создание ключей </a:t>
            </a:r>
            <a:r>
              <a:rPr lang="en-US" dirty="0" err="1" smtClean="0"/>
              <a:t>ssh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en-US" dirty="0" err="1" smtClean="0"/>
              <a:t>pgp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475740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4C9E7487-0384-4C05-92A5-52BA99B4CE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ru-RU" dirty="0" smtClean="0">
                <a:latin typeface="Cambria" pitchFamily="18" charset="0"/>
                <a:ea typeface="Cambria" pitchFamily="18" charset="0"/>
              </a:rPr>
              <a:t>Выводим </a:t>
            </a:r>
            <a:r>
              <a:rPr lang="ru-RU" dirty="0" smtClean="0">
                <a:latin typeface="Cambria" pitchFamily="18" charset="0"/>
                <a:ea typeface="Cambria" pitchFamily="18" charset="0"/>
              </a:rPr>
              <a:t>список ключей и копируем отпечаток приватного ключа: </a:t>
            </a:r>
            <a:endParaRPr lang="ru-RU" dirty="0" smtClean="0">
              <a:latin typeface="Cambria" pitchFamily="18" charset="0"/>
              <a:ea typeface="Cambria" pitchFamily="18" charset="0"/>
            </a:endParaRPr>
          </a:p>
          <a:p>
            <a:pPr>
              <a:buNone/>
            </a:pPr>
            <a:r>
              <a:rPr lang="en-US" dirty="0" err="1" smtClean="0">
                <a:latin typeface="Cambria" pitchFamily="18" charset="0"/>
                <a:ea typeface="Cambria" pitchFamily="18" charset="0"/>
              </a:rPr>
              <a:t>gpg</a:t>
            </a:r>
            <a:r>
              <a:rPr lang="en-US" dirty="0" smtClean="0">
                <a:latin typeface="Cambria" pitchFamily="18" charset="0"/>
                <a:ea typeface="Cambria" pitchFamily="18" charset="0"/>
              </a:rPr>
              <a:t> </a:t>
            </a:r>
            <a:r>
              <a:rPr lang="en-US" dirty="0" smtClean="0">
                <a:latin typeface="Cambria" pitchFamily="18" charset="0"/>
                <a:ea typeface="Cambria" pitchFamily="18" charset="0"/>
              </a:rPr>
              <a:t>--</a:t>
            </a:r>
            <a:r>
              <a:rPr lang="en-US" dirty="0" smtClean="0">
                <a:latin typeface="Cambria" pitchFamily="18" charset="0"/>
                <a:ea typeface="Cambria" pitchFamily="18" charset="0"/>
              </a:rPr>
              <a:t>list-secret-keys </a:t>
            </a:r>
            <a:r>
              <a:rPr lang="en-US" dirty="0" smtClean="0">
                <a:latin typeface="Cambria" pitchFamily="18" charset="0"/>
                <a:ea typeface="Cambria" pitchFamily="18" charset="0"/>
              </a:rPr>
              <a:t>--</a:t>
            </a:r>
            <a:r>
              <a:rPr lang="en-US" dirty="0" err="1" smtClean="0">
                <a:latin typeface="Cambria" pitchFamily="18" charset="0"/>
                <a:ea typeface="Cambria" pitchFamily="18" charset="0"/>
              </a:rPr>
              <a:t>keyid</a:t>
            </a:r>
            <a:r>
              <a:rPr lang="en-US" dirty="0" smtClean="0">
                <a:latin typeface="Cambria" pitchFamily="18" charset="0"/>
                <a:ea typeface="Cambria" pitchFamily="18" charset="0"/>
              </a:rPr>
              <a:t>-format </a:t>
            </a:r>
            <a:r>
              <a:rPr lang="en-US" dirty="0" smtClean="0">
                <a:latin typeface="Cambria" pitchFamily="18" charset="0"/>
                <a:ea typeface="Cambria" pitchFamily="18" charset="0"/>
              </a:rPr>
              <a:t>LONG</a:t>
            </a:r>
            <a:endParaRPr lang="ru-RU" dirty="0" smtClean="0">
              <a:latin typeface="Cambria" pitchFamily="18" charset="0"/>
              <a:ea typeface="Cambria" pitchFamily="18" charset="0"/>
            </a:endParaRPr>
          </a:p>
          <a:p>
            <a:pPr>
              <a:buNone/>
            </a:pPr>
            <a:endParaRPr lang="ru-RU" dirty="0" smtClean="0">
              <a:latin typeface="Cambria" pitchFamily="18" charset="0"/>
              <a:ea typeface="Cambria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Cambria" pitchFamily="18" charset="0"/>
                <a:ea typeface="Cambria" pitchFamily="18" charset="0"/>
              </a:rPr>
              <a:t>C</a:t>
            </a:r>
            <a:r>
              <a:rPr lang="ru-RU" dirty="0" smtClean="0">
                <a:latin typeface="Cambria" pitchFamily="18" charset="0"/>
                <a:ea typeface="Cambria" pitchFamily="18" charset="0"/>
              </a:rPr>
              <a:t>копируйте ваш сгенерированный </a:t>
            </a:r>
            <a:r>
              <a:rPr lang="en-US" dirty="0" smtClean="0">
                <a:latin typeface="Cambria" pitchFamily="18" charset="0"/>
                <a:ea typeface="Cambria" pitchFamily="18" charset="0"/>
              </a:rPr>
              <a:t>PGP </a:t>
            </a:r>
            <a:r>
              <a:rPr lang="ru-RU" dirty="0" smtClean="0">
                <a:latin typeface="Cambria" pitchFamily="18" charset="0"/>
                <a:ea typeface="Cambria" pitchFamily="18" charset="0"/>
              </a:rPr>
              <a:t>ключ в буфер обмена</a:t>
            </a:r>
            <a:r>
              <a:rPr lang="ru-RU" dirty="0" smtClean="0">
                <a:latin typeface="Cambria" pitchFamily="18" charset="0"/>
                <a:ea typeface="Cambria" pitchFamily="18" charset="0"/>
              </a:rPr>
              <a:t>:</a:t>
            </a:r>
          </a:p>
          <a:p>
            <a:pPr>
              <a:buNone/>
            </a:pPr>
            <a:r>
              <a:rPr lang="ru-RU" dirty="0" smtClean="0">
                <a:latin typeface="Cambria" pitchFamily="18" charset="0"/>
                <a:ea typeface="Cambria" pitchFamily="18" charset="0"/>
              </a:rPr>
              <a:t> </a:t>
            </a:r>
            <a:r>
              <a:rPr lang="en-US" dirty="0" err="1" smtClean="0">
                <a:latin typeface="Cambria" pitchFamily="18" charset="0"/>
                <a:ea typeface="Cambria" pitchFamily="18" charset="0"/>
              </a:rPr>
              <a:t>gpg</a:t>
            </a:r>
            <a:r>
              <a:rPr lang="en-US" dirty="0" smtClean="0">
                <a:latin typeface="Cambria" pitchFamily="18" charset="0"/>
                <a:ea typeface="Cambria" pitchFamily="18" charset="0"/>
              </a:rPr>
              <a:t> </a:t>
            </a:r>
            <a:r>
              <a:rPr lang="en-US" dirty="0" smtClean="0">
                <a:latin typeface="Cambria" pitchFamily="18" charset="0"/>
                <a:ea typeface="Cambria" pitchFamily="18" charset="0"/>
              </a:rPr>
              <a:t>--armor --export | </a:t>
            </a:r>
            <a:r>
              <a:rPr lang="en-US" dirty="0" err="1" smtClean="0">
                <a:latin typeface="Cambria" pitchFamily="18" charset="0"/>
                <a:ea typeface="Cambria" pitchFamily="18" charset="0"/>
              </a:rPr>
              <a:t>xclip</a:t>
            </a:r>
            <a:r>
              <a:rPr lang="en-US" dirty="0" smtClean="0">
                <a:latin typeface="Cambria" pitchFamily="18" charset="0"/>
                <a:ea typeface="Cambria" pitchFamily="18" charset="0"/>
              </a:rPr>
              <a:t> -</a:t>
            </a:r>
            <a:r>
              <a:rPr lang="en-US" dirty="0" err="1" smtClean="0">
                <a:latin typeface="Cambria" pitchFamily="18" charset="0"/>
                <a:ea typeface="Cambria" pitchFamily="18" charset="0"/>
              </a:rPr>
              <a:t>sel</a:t>
            </a:r>
            <a:r>
              <a:rPr lang="en-US" dirty="0" smtClean="0">
                <a:latin typeface="Cambria" pitchFamily="18" charset="0"/>
                <a:ea typeface="Cambria" pitchFamily="18" charset="0"/>
              </a:rPr>
              <a:t> clip </a:t>
            </a:r>
            <a:endParaRPr lang="ru-RU" dirty="0" smtClean="0">
              <a:latin typeface="Cambria" pitchFamily="18" charset="0"/>
              <a:ea typeface="Cambria" pitchFamily="18" charset="0"/>
            </a:endParaRPr>
          </a:p>
          <a:p>
            <a:pPr>
              <a:buNone/>
            </a:pPr>
            <a:endParaRPr lang="ru-RU" dirty="0" smtClean="0">
              <a:latin typeface="Cambria" pitchFamily="18" charset="0"/>
              <a:ea typeface="Cambria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ru-RU" dirty="0" smtClean="0">
                <a:latin typeface="Cambria" pitchFamily="18" charset="0"/>
                <a:ea typeface="Cambria" pitchFamily="18" charset="0"/>
              </a:rPr>
              <a:t>Перейдите </a:t>
            </a:r>
            <a:r>
              <a:rPr lang="ru-RU" dirty="0" smtClean="0">
                <a:latin typeface="Cambria" pitchFamily="18" charset="0"/>
                <a:ea typeface="Cambria" pitchFamily="18" charset="0"/>
              </a:rPr>
              <a:t>в настройки </a:t>
            </a:r>
            <a:r>
              <a:rPr lang="en-US" dirty="0" err="1" smtClean="0">
                <a:latin typeface="Cambria" pitchFamily="18" charset="0"/>
                <a:ea typeface="Cambria" pitchFamily="18" charset="0"/>
              </a:rPr>
              <a:t>GitHub</a:t>
            </a:r>
            <a:r>
              <a:rPr lang="ru-RU" dirty="0" smtClean="0">
                <a:latin typeface="Cambria" pitchFamily="18" charset="0"/>
                <a:ea typeface="Cambria" pitchFamily="18" charset="0"/>
              </a:rPr>
              <a:t> </a:t>
            </a:r>
            <a:r>
              <a:rPr lang="en-US" dirty="0" smtClean="0">
                <a:latin typeface="Cambria" pitchFamily="18" charset="0"/>
                <a:ea typeface="Cambria" pitchFamily="18" charset="0"/>
              </a:rPr>
              <a:t>(https</a:t>
            </a:r>
            <a:r>
              <a:rPr lang="en-US" dirty="0" smtClean="0">
                <a:latin typeface="Cambria" pitchFamily="18" charset="0"/>
                <a:ea typeface="Cambria" pitchFamily="18" charset="0"/>
              </a:rPr>
              <a:t>://github.com/settings/keys), </a:t>
            </a:r>
            <a:r>
              <a:rPr lang="ru-RU" dirty="0" smtClean="0">
                <a:latin typeface="Cambria" pitchFamily="18" charset="0"/>
                <a:ea typeface="Cambria" pitchFamily="18" charset="0"/>
              </a:rPr>
              <a:t>нажмите на кнопку </a:t>
            </a:r>
            <a:r>
              <a:rPr lang="en-US" dirty="0" smtClean="0">
                <a:latin typeface="Cambria" pitchFamily="18" charset="0"/>
                <a:ea typeface="Cambria" pitchFamily="18" charset="0"/>
              </a:rPr>
              <a:t>New GPG key </a:t>
            </a:r>
            <a:r>
              <a:rPr lang="ru-RU" dirty="0" smtClean="0">
                <a:latin typeface="Cambria" pitchFamily="18" charset="0"/>
                <a:ea typeface="Cambria" pitchFamily="18" charset="0"/>
              </a:rPr>
              <a:t>и вставьте полученный ключ в поле ввода.</a:t>
            </a:r>
            <a:endParaRPr lang="ru-RU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8E95F2F5-9440-40BA-ABB5-B7D8F3819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Добавление PGP ключа в </a:t>
            </a:r>
            <a:r>
              <a:rPr lang="ru-RU" dirty="0" err="1" smtClean="0"/>
              <a:t>GitHub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869365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4C9E7487-0384-4C05-92A5-52BA99B4CE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ru-RU" dirty="0" smtClean="0">
                <a:latin typeface="Cambria" pitchFamily="18" charset="0"/>
                <a:ea typeface="Cambria" pitchFamily="18" charset="0"/>
              </a:rPr>
              <a:t>Используя </a:t>
            </a:r>
            <a:r>
              <a:rPr lang="ru-RU" dirty="0" err="1" smtClean="0">
                <a:latin typeface="Cambria" pitchFamily="18" charset="0"/>
                <a:ea typeface="Cambria" pitchFamily="18" charset="0"/>
              </a:rPr>
              <a:t>введёный</a:t>
            </a:r>
            <a:r>
              <a:rPr lang="ru-RU" dirty="0" smtClean="0">
                <a:latin typeface="Cambria" pitchFamily="18" charset="0"/>
                <a:ea typeface="Cambria" pitchFamily="18" charset="0"/>
              </a:rPr>
              <a:t> </a:t>
            </a:r>
            <a:r>
              <a:rPr lang="en-US" dirty="0" smtClean="0">
                <a:latin typeface="Cambria" pitchFamily="18" charset="0"/>
                <a:ea typeface="Cambria" pitchFamily="18" charset="0"/>
              </a:rPr>
              <a:t>email, </a:t>
            </a:r>
            <a:r>
              <a:rPr lang="ru-RU" dirty="0" smtClean="0">
                <a:latin typeface="Cambria" pitchFamily="18" charset="0"/>
                <a:ea typeface="Cambria" pitchFamily="18" charset="0"/>
              </a:rPr>
              <a:t>укажите </a:t>
            </a:r>
            <a:r>
              <a:rPr lang="en-US" dirty="0" err="1" smtClean="0">
                <a:latin typeface="Cambria" pitchFamily="18" charset="0"/>
                <a:ea typeface="Cambria" pitchFamily="18" charset="0"/>
              </a:rPr>
              <a:t>Git</a:t>
            </a:r>
            <a:r>
              <a:rPr lang="en-US" dirty="0" smtClean="0">
                <a:latin typeface="Cambria" pitchFamily="18" charset="0"/>
                <a:ea typeface="Cambria" pitchFamily="18" charset="0"/>
              </a:rPr>
              <a:t> </a:t>
            </a:r>
            <a:r>
              <a:rPr lang="ru-RU" dirty="0" smtClean="0">
                <a:latin typeface="Cambria" pitchFamily="18" charset="0"/>
                <a:ea typeface="Cambria" pitchFamily="18" charset="0"/>
              </a:rPr>
              <a:t>применять его при подписи </a:t>
            </a:r>
            <a:r>
              <a:rPr lang="ru-RU" dirty="0" err="1" smtClean="0">
                <a:latin typeface="Cambria" pitchFamily="18" charset="0"/>
                <a:ea typeface="Cambria" pitchFamily="18" charset="0"/>
              </a:rPr>
              <a:t>коммитов</a:t>
            </a:r>
            <a:r>
              <a:rPr lang="ru-RU" dirty="0" smtClean="0">
                <a:latin typeface="Cambria" pitchFamily="18" charset="0"/>
                <a:ea typeface="Cambria" pitchFamily="18" charset="0"/>
              </a:rPr>
              <a:t>: </a:t>
            </a:r>
            <a:endParaRPr lang="ru-RU" dirty="0" smtClean="0">
              <a:latin typeface="Cambria" pitchFamily="18" charset="0"/>
              <a:ea typeface="Cambria" pitchFamily="18" charset="0"/>
            </a:endParaRPr>
          </a:p>
          <a:p>
            <a:pPr>
              <a:buFont typeface="Wingdings" pitchFamily="2" charset="2"/>
              <a:buChar char="Ø"/>
            </a:pPr>
            <a:endParaRPr lang="ru-RU" dirty="0" smtClean="0">
              <a:latin typeface="Cambria" pitchFamily="18" charset="0"/>
              <a:ea typeface="Cambria" pitchFamily="18" charset="0"/>
            </a:endParaRPr>
          </a:p>
          <a:p>
            <a:pPr>
              <a:buNone/>
            </a:pPr>
            <a:r>
              <a:rPr lang="en-US" dirty="0" err="1" smtClean="0">
                <a:latin typeface="Cambria" pitchFamily="18" charset="0"/>
                <a:ea typeface="Cambria" pitchFamily="18" charset="0"/>
              </a:rPr>
              <a:t>git</a:t>
            </a:r>
            <a:r>
              <a:rPr lang="en-US" dirty="0" smtClean="0">
                <a:latin typeface="Cambria" pitchFamily="18" charset="0"/>
                <a:ea typeface="Cambria" pitchFamily="18" charset="0"/>
              </a:rPr>
              <a:t> </a:t>
            </a:r>
            <a:r>
              <a:rPr lang="en-US" dirty="0" err="1" smtClean="0">
                <a:latin typeface="Cambria" pitchFamily="18" charset="0"/>
                <a:ea typeface="Cambria" pitchFamily="18" charset="0"/>
              </a:rPr>
              <a:t>config</a:t>
            </a:r>
            <a:r>
              <a:rPr lang="en-US" dirty="0" smtClean="0">
                <a:latin typeface="Cambria" pitchFamily="18" charset="0"/>
                <a:ea typeface="Cambria" pitchFamily="18" charset="0"/>
              </a:rPr>
              <a:t> --global </a:t>
            </a:r>
            <a:r>
              <a:rPr lang="en-US" dirty="0" err="1" smtClean="0">
                <a:latin typeface="Cambria" pitchFamily="18" charset="0"/>
                <a:ea typeface="Cambria" pitchFamily="18" charset="0"/>
              </a:rPr>
              <a:t>user.signingkey</a:t>
            </a:r>
            <a:r>
              <a:rPr lang="en-US" dirty="0" smtClean="0">
                <a:latin typeface="Cambria" pitchFamily="18" charset="0"/>
                <a:ea typeface="Cambria" pitchFamily="18" charset="0"/>
              </a:rPr>
              <a:t> </a:t>
            </a:r>
            <a:endParaRPr lang="ru-RU" dirty="0" smtClean="0">
              <a:latin typeface="Cambria" pitchFamily="18" charset="0"/>
              <a:ea typeface="Cambria" pitchFamily="18" charset="0"/>
            </a:endParaRPr>
          </a:p>
          <a:p>
            <a:pPr>
              <a:buNone/>
            </a:pPr>
            <a:r>
              <a:rPr lang="en-US" dirty="0" err="1" smtClean="0">
                <a:latin typeface="Cambria" pitchFamily="18" charset="0"/>
                <a:ea typeface="Cambria" pitchFamily="18" charset="0"/>
              </a:rPr>
              <a:t>git</a:t>
            </a:r>
            <a:r>
              <a:rPr lang="en-US" dirty="0" smtClean="0">
                <a:latin typeface="Cambria" pitchFamily="18" charset="0"/>
                <a:ea typeface="Cambria" pitchFamily="18" charset="0"/>
              </a:rPr>
              <a:t> </a:t>
            </a:r>
            <a:r>
              <a:rPr lang="en-US" dirty="0" err="1" smtClean="0">
                <a:latin typeface="Cambria" pitchFamily="18" charset="0"/>
                <a:ea typeface="Cambria" pitchFamily="18" charset="0"/>
              </a:rPr>
              <a:t>config</a:t>
            </a:r>
            <a:r>
              <a:rPr lang="en-US" dirty="0" smtClean="0">
                <a:latin typeface="Cambria" pitchFamily="18" charset="0"/>
                <a:ea typeface="Cambria" pitchFamily="18" charset="0"/>
              </a:rPr>
              <a:t> --global </a:t>
            </a:r>
            <a:r>
              <a:rPr lang="en-US" dirty="0" err="1" smtClean="0">
                <a:latin typeface="Cambria" pitchFamily="18" charset="0"/>
                <a:ea typeface="Cambria" pitchFamily="18" charset="0"/>
              </a:rPr>
              <a:t>commit.gpgsign</a:t>
            </a:r>
            <a:r>
              <a:rPr lang="en-US" dirty="0" smtClean="0">
                <a:latin typeface="Cambria" pitchFamily="18" charset="0"/>
                <a:ea typeface="Cambria" pitchFamily="18" charset="0"/>
              </a:rPr>
              <a:t> true </a:t>
            </a:r>
            <a:endParaRPr lang="ru-RU" dirty="0" smtClean="0">
              <a:latin typeface="Cambria" pitchFamily="18" charset="0"/>
              <a:ea typeface="Cambria" pitchFamily="18" charset="0"/>
            </a:endParaRPr>
          </a:p>
          <a:p>
            <a:pPr>
              <a:buNone/>
            </a:pPr>
            <a:r>
              <a:rPr lang="en-US" dirty="0" err="1" smtClean="0">
                <a:latin typeface="Cambria" pitchFamily="18" charset="0"/>
                <a:ea typeface="Cambria" pitchFamily="18" charset="0"/>
              </a:rPr>
              <a:t>git</a:t>
            </a:r>
            <a:r>
              <a:rPr lang="en-US" dirty="0" smtClean="0">
                <a:latin typeface="Cambria" pitchFamily="18" charset="0"/>
                <a:ea typeface="Cambria" pitchFamily="18" charset="0"/>
              </a:rPr>
              <a:t> </a:t>
            </a:r>
            <a:r>
              <a:rPr lang="en-US" dirty="0" err="1" smtClean="0">
                <a:latin typeface="Cambria" pitchFamily="18" charset="0"/>
                <a:ea typeface="Cambria" pitchFamily="18" charset="0"/>
              </a:rPr>
              <a:t>config</a:t>
            </a:r>
            <a:r>
              <a:rPr lang="en-US" dirty="0" smtClean="0">
                <a:latin typeface="Cambria" pitchFamily="18" charset="0"/>
                <a:ea typeface="Cambria" pitchFamily="18" charset="0"/>
              </a:rPr>
              <a:t> --global </a:t>
            </a:r>
            <a:r>
              <a:rPr lang="en-US" dirty="0" err="1" smtClean="0">
                <a:latin typeface="Cambria" pitchFamily="18" charset="0"/>
                <a:ea typeface="Cambria" pitchFamily="18" charset="0"/>
              </a:rPr>
              <a:t>gpg.program</a:t>
            </a:r>
            <a:r>
              <a:rPr lang="en-US" dirty="0" smtClean="0">
                <a:latin typeface="Cambria" pitchFamily="18" charset="0"/>
                <a:ea typeface="Cambria" pitchFamily="18" charset="0"/>
              </a:rPr>
              <a:t> $(which gpg2) </a:t>
            </a:r>
            <a:endParaRPr lang="ru-RU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8E95F2F5-9440-40BA-ABB5-B7D8F3819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Настройка автоматических подписей </a:t>
            </a:r>
            <a:r>
              <a:rPr lang="ru-RU" dirty="0" err="1" smtClean="0"/>
              <a:t>коммитов</a:t>
            </a:r>
            <a:r>
              <a:rPr lang="ru-RU" dirty="0" smtClean="0"/>
              <a:t> </a:t>
            </a:r>
            <a:r>
              <a:rPr lang="ru-RU" dirty="0" err="1" smtClean="0"/>
              <a:t>git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869365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ткрытая">
  <a:themeElements>
    <a:clrScheme name="Открытая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Открытая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Открытая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1187</TotalTime>
  <Words>442</Words>
  <Application>Microsoft Office PowerPoint</Application>
  <PresentationFormat>Произвольный</PresentationFormat>
  <Paragraphs>77</Paragraphs>
  <Slides>12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3" baseType="lpstr">
      <vt:lpstr>Открытая</vt:lpstr>
      <vt:lpstr>Лабораторная работа 2</vt:lpstr>
      <vt:lpstr>Цель работы</vt:lpstr>
      <vt:lpstr>Указания к лабораторной работе</vt:lpstr>
      <vt:lpstr>Настройка github</vt:lpstr>
      <vt:lpstr>Работа с локальным репозиторием</vt:lpstr>
      <vt:lpstr>Последовательность выполнения работы</vt:lpstr>
      <vt:lpstr>Создание ключей ssh и pgp</vt:lpstr>
      <vt:lpstr>Добавление PGP ключа в GitHub</vt:lpstr>
      <vt:lpstr>Настройка автоматических подписей коммитов git</vt:lpstr>
      <vt:lpstr>Сознание репозитория курса на основе шаблона</vt:lpstr>
      <vt:lpstr>Настройка каталога курса</vt:lpstr>
      <vt:lpstr>вывод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Лабораторная работа 1</dc:title>
  <dc:creator>Марина Малашенко</dc:creator>
  <cp:lastModifiedBy>Оля</cp:lastModifiedBy>
  <cp:revision>12</cp:revision>
  <dcterms:created xsi:type="dcterms:W3CDTF">2021-04-30T21:20:18Z</dcterms:created>
  <dcterms:modified xsi:type="dcterms:W3CDTF">2022-04-23T14:15:54Z</dcterms:modified>
</cp:coreProperties>
</file>