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 smtClean="0"/>
              <a:t>Лебедева Ольга</a:t>
            </a:r>
            <a:br>
              <a:rPr lang="ru-RU" dirty="0" smtClean="0"/>
            </a:br>
            <a:r>
              <a:rPr lang="ru-RU" dirty="0" smtClean="0"/>
              <a:t>НФИбд-02-21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8166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Лабораторная работа подразумевает установку на виртуальную машину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VirtualBox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 (https://www.virtualbox.org/) операционной системы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Linux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 (дистрибутив </a:t>
            </a:r>
            <a:r>
              <a:rPr lang="ru-RU" dirty="0" err="1">
                <a:effectLst/>
                <a:latin typeface="Cambria" pitchFamily="18" charset="0"/>
                <a:ea typeface="Cambria" pitchFamily="18" charset="0"/>
              </a:rPr>
              <a:t>CentOS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).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обеспечение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4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B08860-D65E-477D-9FFC-D6FE494B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При выполнении работ следует придерживаться следующих правил именования: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ru-RU" sz="2400" dirty="0" smtClean="0">
                <a:latin typeface="Cambria" pitchFamily="18" charset="0"/>
                <a:ea typeface="Cambria" pitchFamily="18" charset="0"/>
              </a:rPr>
            </a:b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–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Пользователь внутри виртуальной машины должен иметь имя, совпадающее с учётной записью студента, выполняющего лабораторную работу.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–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Имя хоста вашей виртуальной машины должно совпадать с учётной записью студента, выполняющего лабораторную работу.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–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Имя виртуальной машины должно совпадать с учётной записью студента, выполняющего лабораторную работу.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A1AAC4-D9ED-461B-ADAB-70AB106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Соглашения об именовании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9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77666E-332E-488F-955D-41D3939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Загрузите в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дисплейном классе операционную систему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Linux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ru-RU" sz="2400" dirty="0" smtClean="0">
                <a:latin typeface="Cambria" pitchFamily="18" charset="0"/>
                <a:ea typeface="Cambria" pitchFamily="18" charset="0"/>
              </a:rPr>
            </a:b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Осуществите вход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в систему.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Запустите терминал. Создайте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каталог с именем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пользователя.</a:t>
            </a:r>
            <a:br>
              <a:rPr lang="ru-RU" sz="2400" dirty="0" smtClean="0">
                <a:latin typeface="Cambria" pitchFamily="18" charset="0"/>
                <a:ea typeface="Cambria" pitchFamily="18" charset="0"/>
              </a:rPr>
            </a:b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Запустите виртуальную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машину.</a:t>
            </a: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   Создайте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новую виртуальную машину.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Укажите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имя виртуальной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машины,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тип операционной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системы, размер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основной памяти виртуальной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машины.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Задайте конфигурацию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жёсткого, размер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диска, его расположение. Добавьте новый привод оптических дисков и выберите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образ.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3580F3-42D1-445A-B3B1-C604474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07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75EA96-D376-4F46-B193-32713BD8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Запустите виртуальную машину, выберите язык интерфейса и перейдите к настройкам установки операционной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системы.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При необходимости скорректируйте часовой пояс, раскладку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клавиатуры. </a:t>
            </a: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После завершения установки операционной системы корректно перезапустите виртуальную машину. Установите имя и пароль для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пользователя.</a:t>
            </a: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В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VirtualBox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 оптический диск должен отключиться автоматически, но если это не произошло, то необходимо отключить носитель информации с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образом.</a:t>
            </a: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Подключите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образ диска дополнений гостевой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ОС.</a:t>
            </a: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Перезагрузите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виртуальную машину.</a:t>
            </a:r>
          </a:p>
          <a:p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0CB9FE-F15A-4308-BB8F-C22084D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57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Если при установке виртуальной машины вы задали имя пользователя или имя хоста, не удовлетворяющее соглашению об именовании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то вам необходимо исправить это.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Запустите виртуальную машину и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залогиньтесь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Запустите терминал и получите полномочия администратора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имени пользователя и названия хоста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9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М</a:t>
            </a:r>
            <a:r>
              <a:rPr lang="ru-RU" dirty="0">
                <a:effectLst/>
                <a:latin typeface="Cambria" pitchFamily="18" charset="0"/>
                <a:ea typeface="Cambria" pitchFamily="18" charset="0"/>
              </a:rPr>
              <a:t>ы приобрели практические навыки установки операционной системы на виртуальную машину, настройки минимально необходимых для дальнейшей работы сервисов.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86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218</Words>
  <Application>Microsoft Office PowerPoint</Application>
  <PresentationFormat>Произвольный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Лабораторная работа 1</vt:lpstr>
      <vt:lpstr>Цель работы</vt:lpstr>
      <vt:lpstr>Техническое обеспечение </vt:lpstr>
      <vt:lpstr>Соглашения об именовании</vt:lpstr>
      <vt:lpstr>Последовательность выполнения работы</vt:lpstr>
      <vt:lpstr>Последовательность выполнения работы</vt:lpstr>
      <vt:lpstr>Установка имени пользователя и названия хоста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Оля</cp:lastModifiedBy>
  <cp:revision>9</cp:revision>
  <dcterms:created xsi:type="dcterms:W3CDTF">2021-04-30T21:20:18Z</dcterms:created>
  <dcterms:modified xsi:type="dcterms:W3CDTF">2022-04-22T10:50:12Z</dcterms:modified>
</cp:coreProperties>
</file>