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NEC–2019, 30 September – 4 October, 2019 Budva, Montenegro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Научиться оформлять отчёты с помощью легковесного языка разметки 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— облегчённый язык разметки, созданный с целью обозначения форматирования в простом тексте, с максимальным сохранением его читаемости человеком, и пригодный для машинного преобразования в языки для продвинутых публикаций (HTML, Rich Text и других).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Скопировали шаблон для отчета в Markdown с сайта Гитхаб.</a:t>
            </a:r>
          </a:p>
          <a:p>
            <a:pPr lvl="0" indent="-342900" marL="342900">
              <a:buAutoNum type="arabicPeriod"/>
            </a:pPr>
            <a:r>
              <a:rPr/>
              <a:t>Изучили некоторые особенности языка разметки.</a:t>
            </a:r>
          </a:p>
          <a:p>
            <a:pPr lvl="0" indent="-342900" marL="342900">
              <a:buAutoNum type="arabicPeriod"/>
            </a:pPr>
            <a:r>
              <a:rPr/>
              <a:t>Переделали отчет второй лабораторной работы в Markdown.</a:t>
            </a:r>
          </a:p>
          <a:p>
            <a:pPr lvl="0" indent="-342900" marL="342900">
              <a:buAutoNum type="arabicPeriod"/>
            </a:pPr>
            <a:r>
              <a:rPr/>
              <a:t>Конвертировали файл в docx и pdf.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Научились оформлять отчёты с помощью легковесного языка разметки Markdown.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/>
  <cp:keywords/>
  <dcterms:created xsi:type="dcterms:W3CDTF">2022-04-26T20:37:41Z</dcterms:created>
  <dcterms:modified xsi:type="dcterms:W3CDTF">2022-04-26T20:37:41Z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 \and LIT JINR, Dubna, Russian Federation \and BLTP JINR, Dubna, Russian Federation \and Technical University of Košice, Košice, Slovakia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