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62" r:id="rId7"/>
    <p:sldId id="271" r:id="rId8"/>
    <p:sldId id="27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 Le" userId="72077772da05811a" providerId="LiveId" clId="{F0DAD57E-C416-4E2B-B8B7-E20CCA7CDD7F}"/>
    <pc:docChg chg="undo custSel addSld modSld">
      <pc:chgData name="Tris Le" userId="72077772da05811a" providerId="LiveId" clId="{F0DAD57E-C416-4E2B-B8B7-E20CCA7CDD7F}" dt="2023-06-04T13:02:45.403" v="838" actId="1076"/>
      <pc:docMkLst>
        <pc:docMk/>
      </pc:docMkLst>
      <pc:sldChg chg="modSp new mod">
        <pc:chgData name="Tris Le" userId="72077772da05811a" providerId="LiveId" clId="{F0DAD57E-C416-4E2B-B8B7-E20CCA7CDD7F}" dt="2023-06-04T13:00:34.943" v="591" actId="255"/>
        <pc:sldMkLst>
          <pc:docMk/>
          <pc:sldMk cId="3851049212" sldId="274"/>
        </pc:sldMkLst>
        <pc:spChg chg="mod">
          <ac:chgData name="Tris Le" userId="72077772da05811a" providerId="LiveId" clId="{F0DAD57E-C416-4E2B-B8B7-E20CCA7CDD7F}" dt="2023-06-04T12:37:40.798" v="21" actId="20577"/>
          <ac:spMkLst>
            <pc:docMk/>
            <pc:sldMk cId="3851049212" sldId="274"/>
            <ac:spMk id="2" creationId="{A18C5695-567C-536C-21CE-4FE8D45A9C3F}"/>
          </ac:spMkLst>
        </pc:spChg>
        <pc:spChg chg="mod">
          <ac:chgData name="Tris Le" userId="72077772da05811a" providerId="LiveId" clId="{F0DAD57E-C416-4E2B-B8B7-E20CCA7CDD7F}" dt="2023-06-04T13:00:34.943" v="591" actId="255"/>
          <ac:spMkLst>
            <pc:docMk/>
            <pc:sldMk cId="3851049212" sldId="274"/>
            <ac:spMk id="3" creationId="{B6D66FBB-EE6B-F35E-1B14-CAA73F32CB9F}"/>
          </ac:spMkLst>
        </pc:spChg>
      </pc:sldChg>
      <pc:sldChg chg="addSp delSp modSp add mod">
        <pc:chgData name="Tris Le" userId="72077772da05811a" providerId="LiveId" clId="{F0DAD57E-C416-4E2B-B8B7-E20CCA7CDD7F}" dt="2023-06-04T13:02:45.403" v="838" actId="1076"/>
        <pc:sldMkLst>
          <pc:docMk/>
          <pc:sldMk cId="371081777" sldId="275"/>
        </pc:sldMkLst>
        <pc:spChg chg="mod">
          <ac:chgData name="Tris Le" userId="72077772da05811a" providerId="LiveId" clId="{F0DAD57E-C416-4E2B-B8B7-E20CCA7CDD7F}" dt="2023-06-04T12:56:57.386" v="201" actId="27636"/>
          <ac:spMkLst>
            <pc:docMk/>
            <pc:sldMk cId="371081777" sldId="275"/>
            <ac:spMk id="2" creationId="{C8EF6AC7-01EA-B0B5-F211-C527C7A79952}"/>
          </ac:spMkLst>
        </pc:spChg>
        <pc:spChg chg="mod">
          <ac:chgData name="Tris Le" userId="72077772da05811a" providerId="LiveId" clId="{F0DAD57E-C416-4E2B-B8B7-E20CCA7CDD7F}" dt="2023-06-04T13:02:45.403" v="838" actId="1076"/>
          <ac:spMkLst>
            <pc:docMk/>
            <pc:sldMk cId="371081777" sldId="275"/>
            <ac:spMk id="3" creationId="{0CAE38EF-DD29-3CFE-3C05-05D2719C299F}"/>
          </ac:spMkLst>
        </pc:spChg>
        <pc:picChg chg="del mod">
          <ac:chgData name="Tris Le" userId="72077772da05811a" providerId="LiveId" clId="{F0DAD57E-C416-4E2B-B8B7-E20CCA7CDD7F}" dt="2023-06-04T12:59:11.782" v="533" actId="478"/>
          <ac:picMkLst>
            <pc:docMk/>
            <pc:sldMk cId="371081777" sldId="275"/>
            <ac:picMk id="5" creationId="{0D58F6BF-CD61-1BA9-0408-A785DC864AF1}"/>
          </ac:picMkLst>
        </pc:picChg>
        <pc:picChg chg="add mod">
          <ac:chgData name="Tris Le" userId="72077772da05811a" providerId="LiveId" clId="{F0DAD57E-C416-4E2B-B8B7-E20CCA7CDD7F}" dt="2023-06-04T12:59:33.707" v="539" actId="1076"/>
          <ac:picMkLst>
            <pc:docMk/>
            <pc:sldMk cId="371081777" sldId="275"/>
            <ac:picMk id="6" creationId="{4FD669B4-31F2-856C-45A1-FA22CA79E474}"/>
          </ac:picMkLst>
        </pc:picChg>
        <pc:picChg chg="add mod">
          <ac:chgData name="Tris Le" userId="72077772da05811a" providerId="LiveId" clId="{F0DAD57E-C416-4E2B-B8B7-E20CCA7CDD7F}" dt="2023-06-04T12:59:45.098" v="542" actId="14100"/>
          <ac:picMkLst>
            <pc:docMk/>
            <pc:sldMk cId="371081777" sldId="275"/>
            <ac:picMk id="8" creationId="{A73EBF80-D6F1-9D04-0C20-EB5510C53E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CB6B-D9F4-C9C3-E239-CE05A12E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Student management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47DA-69A6-66A6-B4B1-2E9720C3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202" y="4542846"/>
            <a:ext cx="3627590" cy="1086237"/>
          </a:xfrm>
        </p:spPr>
        <p:txBody>
          <a:bodyPr/>
          <a:lstStyle/>
          <a:p>
            <a:pPr algn="l"/>
            <a:r>
              <a:rPr lang="en-US"/>
              <a:t>LE VAN MINH TRI</a:t>
            </a:r>
          </a:p>
          <a:p>
            <a:pPr algn="l"/>
            <a:r>
              <a:rPr lang="en-US"/>
              <a:t>NGO THANH TRUNG</a:t>
            </a:r>
          </a:p>
        </p:txBody>
      </p:sp>
    </p:spTree>
    <p:extLst>
      <p:ext uri="{BB962C8B-B14F-4D97-AF65-F5344CB8AC3E}">
        <p14:creationId xmlns:p14="http://schemas.microsoft.com/office/powerpoint/2010/main" val="416897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4497355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Ví dụ về chức năng 7. Run Statistics (thống kê), cung cấp tình hình lớp học cho giáo viên </a:t>
            </a:r>
          </a:p>
          <a:p>
            <a:pPr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Phần trăm học sinh đạt tỉ lệ như xuất sắc, giỏi,..</a:t>
            </a:r>
          </a:p>
          <a:p>
            <a:pPr marL="0" indent="0"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B411-26B9-DE90-A68C-2F2B8094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48" y="1492898"/>
            <a:ext cx="4911010" cy="46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-Tất cả thông tin được đọc từ file SINHVIEN.txt mà chưa tạo mới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-Đây là input của chương trình, thông qua các hàm xử lí để xuất ra được trong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FC58F-C9C7-9F32-8C8D-155146EB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51" y="3429000"/>
            <a:ext cx="798721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1651518"/>
            <a:ext cx="5150498" cy="504786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Ta thực hiện tính năng 1. Add student để test xem dữ liệu có được lưu hay không.</a:t>
            </a:r>
          </a:p>
          <a:p>
            <a:pPr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Như trên màn hình, đã được thêm thành công.</a:t>
            </a:r>
          </a:p>
          <a:p>
            <a:pPr>
              <a:buFontTx/>
              <a:buChar char="-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Sau đó, ta thực hiện lưu thông qua chức năng 8. Save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23ADC-7366-7857-C2B9-7FB81790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0" y="1492898"/>
            <a:ext cx="5436638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File .txt trước 					file .txt sau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A92AD-756D-BCF1-8816-15EA0271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23" y="3115498"/>
            <a:ext cx="4432040" cy="2751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056C1-7785-B2B9-B6BF-0CB49A8F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3901"/>
            <a:ext cx="4049486" cy="274349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C19CF5-A869-437C-F727-791B758F8102}"/>
              </a:ext>
            </a:extLst>
          </p:cNvPr>
          <p:cNvSpPr/>
          <p:nvPr/>
        </p:nvSpPr>
        <p:spPr>
          <a:xfrm>
            <a:off x="5508171" y="4292082"/>
            <a:ext cx="1175657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72317-CD15-3CE2-FC3F-882292D41932}"/>
              </a:ext>
            </a:extLst>
          </p:cNvPr>
          <p:cNvSpPr txBox="1"/>
          <p:nvPr/>
        </p:nvSpPr>
        <p:spPr>
          <a:xfrm>
            <a:off x="5615472" y="4396665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C3AF4-1437-810F-C7D3-57A146A2ED54}"/>
              </a:ext>
            </a:extLst>
          </p:cNvPr>
          <p:cNvSpPr txBox="1"/>
          <p:nvPr/>
        </p:nvSpPr>
        <p:spPr>
          <a:xfrm>
            <a:off x="1240970" y="5950311"/>
            <a:ext cx="1036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-Có thể thấy, dữ liệu đã được lưu lại cho lần sử dụng tiếp theo, thông qua 1 file đọc-ghi đồng thời</a:t>
            </a:r>
          </a:p>
        </p:txBody>
      </p:sp>
    </p:spTree>
    <p:extLst>
      <p:ext uri="{BB962C8B-B14F-4D97-AF65-F5344CB8AC3E}">
        <p14:creationId xmlns:p14="http://schemas.microsoft.com/office/powerpoint/2010/main" val="67810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2. Đối với học sinh: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 Học sinh được phép xem điểm thông qua ID và tên, chỉ cần nhập vào ID hoặc tên, chương trình sẽ in ra (VD học sinh id=4)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074E7-D2C5-E13C-019B-B0059988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6440"/>
            <a:ext cx="1049801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2. Đối với học sinh: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 Nếu quên ID, học sinh nhập tên của mình. Chương trình sẽ in kq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9698C-7E3E-D495-A13A-FBE49CFA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25333"/>
            <a:ext cx="10674220" cy="39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>
            <a:normAutofit/>
          </a:bodyPr>
          <a:lstStyle/>
          <a:p>
            <a:r>
              <a:rPr lang="en-US"/>
              <a:t>4.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1241749"/>
            <a:ext cx="10674220" cy="4374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Thực hiện thành công cho 2 đối tượng học sinh và giáo viên, đồng thời các chức năng bên dưới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Tạo ra thành công 1 file để lưu lại dữ liệu cho lần sử dụng chương trình tiếp theo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669B4-31F2-856C-45A1-FA22CA79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9" y="2933370"/>
            <a:ext cx="5440611" cy="3411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EBF80-D6F1-9D04-0C20-EB5510C5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10" y="2933369"/>
            <a:ext cx="5162857" cy="34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4D2E-C33B-43E9-39C1-1B69B0C6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96"/>
          </a:xfrm>
        </p:spPr>
        <p:txBody>
          <a:bodyPr/>
          <a:lstStyle/>
          <a:p>
            <a:pPr algn="ctr"/>
            <a:r>
              <a:rPr lang="en-US"/>
              <a:t>THANK YOU FOR WATCHING</a:t>
            </a:r>
          </a:p>
        </p:txBody>
      </p:sp>
      <p:pic>
        <p:nvPicPr>
          <p:cNvPr id="1026" name="Picture 2" descr="Learn how to end a presentation powerfully - SlideBazaar Blog">
            <a:extLst>
              <a:ext uri="{FF2B5EF4-FFF2-40B4-BE49-F238E27FC236}">
                <a16:creationId xmlns:a16="http://schemas.microsoft.com/office/drawing/2014/main" id="{1BC6E1B8-8688-D613-7900-CFD0D214F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33" y="1828800"/>
            <a:ext cx="717973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5695-567C-536C-21CE-4FE8D45A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6FBB-EE6B-F35E-1B14-CAA73F32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/>
              <a:t>Giới thiệu</a:t>
            </a:r>
          </a:p>
          <a:p>
            <a:pPr marL="457200" indent="-457200">
              <a:buAutoNum type="arabicPeriod"/>
            </a:pPr>
            <a:r>
              <a:rPr lang="en-US" sz="3600"/>
              <a:t>Cấu tạo chương trình</a:t>
            </a:r>
          </a:p>
          <a:p>
            <a:pPr marL="457200" indent="-457200">
              <a:buAutoNum type="arabicPeriod"/>
            </a:pPr>
            <a:r>
              <a:rPr lang="en-US" sz="3600"/>
              <a:t>Đối tượng sử dụng</a:t>
            </a:r>
          </a:p>
          <a:p>
            <a:pPr marL="457200" indent="-457200">
              <a:buAutoNum type="arabicPeriod"/>
            </a:pPr>
            <a:r>
              <a:rPr lang="en-US" sz="3600"/>
              <a:t>Kết quả</a:t>
            </a:r>
          </a:p>
          <a:p>
            <a:pPr marL="457200" indent="-457200">
              <a:buAutoNum type="arabicPeriod"/>
            </a:pPr>
            <a:endParaRPr lang="en-US" sz="3600"/>
          </a:p>
          <a:p>
            <a:pPr marL="457200" indent="-457200">
              <a:buAutoNum type="arabicPeriod"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510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8B3-C597-69BC-A746-4ED172C2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EA03-A513-2E89-AFAB-B8EAD07C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4237"/>
            <a:ext cx="4441371" cy="46979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-Đây là chương trình được tạo ra để quản lý học sinh, thông qua điểm số,cho phép giáo viên nắm rõ tình hình học tập của lớp. 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-Chương trình này có thể được sử dụng bởi 2 đối tượng: học sinh và giáo viên.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-Giao diện chính khi khởi động chương trình.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897AD-9C70-ED24-15C3-3A11AB59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70" y="1474237"/>
            <a:ext cx="4329030" cy="4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F267-AFDD-F3CE-0CF4-F31C6E73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Cấu tạo chương trình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D0E6-DFAE-0BE0-5A7C-EE283B5C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8" y="1428750"/>
            <a:ext cx="4352710" cy="4364780"/>
          </a:xfrm>
        </p:spPr>
        <p:txBody>
          <a:bodyPr/>
          <a:lstStyle/>
          <a:p>
            <a:r>
              <a:rPr lang="en-US" sz="2400"/>
              <a:t> </a:t>
            </a:r>
            <a:r>
              <a:rPr lang="en-US" sz="4000" b="1"/>
              <a:t>1.Class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-Đây là class chính của chương  trình, với các thuộc tính cơ bản của 1 học sinh, bao gồm họ, tên,quê quán…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-Các hàm được tạo ra để thực hiện các chức năng, quản lý các học sinh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61069-9E76-5F9F-621F-47008451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10" y="1386762"/>
            <a:ext cx="6172221" cy="50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F267-AFDD-F3CE-0CF4-F31C6E73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Cấu tạo chương trình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D0E6-DFAE-0BE0-5A7C-EE283B5C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428750"/>
            <a:ext cx="11436220" cy="2303495"/>
          </a:xfrm>
        </p:spPr>
        <p:txBody>
          <a:bodyPr>
            <a:normAutofit fontScale="77500" lnSpcReduction="20000"/>
          </a:bodyPr>
          <a:lstStyle/>
          <a:p>
            <a:r>
              <a:rPr lang="en-US" sz="5100"/>
              <a:t> </a:t>
            </a:r>
            <a:r>
              <a:rPr lang="en-US" sz="5100" b="1"/>
              <a:t>2.Vector</a:t>
            </a:r>
          </a:p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-Với 1 luồng dữ liệu được tạo mới liên tục, ta sử dụng vector để chứa các thông tin</a:t>
            </a:r>
          </a:p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-Mỗi khi có dữ liệu vào, ta sử dụng câu lệnh sau: với listST là vector chứa dữ liệu của class ST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5A86D-9793-A877-67E3-5D6AF9F9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47" y="4371125"/>
            <a:ext cx="10117781" cy="10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-Sẽ được hỏi mật khẩu để truy cập vào các chức năng quản lý.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Giao diện của giáo viên: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8F6BF-CD61-1BA9-0408-A785DC86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76047"/>
            <a:ext cx="1036464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92898"/>
            <a:ext cx="3349690" cy="4945224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-Nếu nhập sai,hoặc muốn cập nhật dữ liệu ta chọn chức năng 2.Edit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-Ta nhập 1 loạt dữ liệu mới và thông qua các hàm setter, dữ liệu đã được cập nhật</a:t>
            </a: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7179D-46E9-A4CD-9AAA-D0925D2C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65" y="1492898"/>
            <a:ext cx="7678635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Kết quả sau khi cập nhật: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1D12F-D277-AA5D-980F-08C27730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2557734"/>
            <a:ext cx="10906906" cy="38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6AC7-01EA-B0B5-F211-C527C7A7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098"/>
          </a:xfrm>
        </p:spPr>
        <p:txBody>
          <a:bodyPr/>
          <a:lstStyle/>
          <a:p>
            <a:r>
              <a:rPr lang="en-US"/>
              <a:t>3. Đối tượng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38EF-DD29-3CFE-3C05-05D2719C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898"/>
            <a:ext cx="10674220" cy="4374502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Đối với giáo viên: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-Ví dụ chức năng 6.Xếp thứ tự theo GPA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9266B-ACE2-2C02-9FCC-95F71DA1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44914"/>
            <a:ext cx="1024080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98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{CC7F9B6D-A982-42F0-A00C-61D25C7F4E0D}tf10001105</Template>
  <TotalTime>139</TotalTime>
  <Words>670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Student management program</vt:lpstr>
      <vt:lpstr>Nội dung </vt:lpstr>
      <vt:lpstr>1. Giới thiệu</vt:lpstr>
      <vt:lpstr>2. Cấu tạo chương trình </vt:lpstr>
      <vt:lpstr>2. Cấu tạo chương trình 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3. Đối tượng sử dụng</vt:lpstr>
      <vt:lpstr>4. Kết quả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program</dc:title>
  <dc:creator>Lê Văn Minh Trí</dc:creator>
  <cp:lastModifiedBy>Tris Le</cp:lastModifiedBy>
  <cp:revision>1</cp:revision>
  <dcterms:created xsi:type="dcterms:W3CDTF">2023-06-04T10:43:15Z</dcterms:created>
  <dcterms:modified xsi:type="dcterms:W3CDTF">2023-06-04T13:03:01Z</dcterms:modified>
</cp:coreProperties>
</file>