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3.xml" ContentType="application/inkml+xml"/>
  <Override PartName="/ppt/ink/ink4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6" r:id="rId7"/>
    <p:sldId id="271" r:id="rId8"/>
    <p:sldId id="260" r:id="rId9"/>
    <p:sldId id="261" r:id="rId10"/>
    <p:sldId id="262" r:id="rId11"/>
    <p:sldId id="263" r:id="rId12"/>
    <p:sldId id="264" r:id="rId13"/>
    <p:sldId id="267" r:id="rId14"/>
    <p:sldId id="270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08520A-0FCC-43F5-BAA2-7344FDEF084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A65EA2F-3D17-4620-9947-7866F6575A06}">
      <dgm:prSet/>
      <dgm:spPr/>
      <dgm:t>
        <a:bodyPr/>
        <a:lstStyle/>
        <a:p>
          <a:pPr>
            <a:defRPr b="1"/>
          </a:pPr>
          <a:r>
            <a:rPr lang="en-US"/>
            <a:t>MCU</a:t>
          </a:r>
        </a:p>
      </dgm:t>
    </dgm:pt>
    <dgm:pt modelId="{D3B868F5-8CBA-452D-9504-3DFC5A1052E9}" type="parTrans" cxnId="{1D22BD4F-EF26-4B95-94A4-63E3A4508369}">
      <dgm:prSet/>
      <dgm:spPr/>
      <dgm:t>
        <a:bodyPr/>
        <a:lstStyle/>
        <a:p>
          <a:endParaRPr lang="en-US"/>
        </a:p>
      </dgm:t>
    </dgm:pt>
    <dgm:pt modelId="{A4421E50-4353-4E9C-A7E3-D8C810B76DF3}" type="sibTrans" cxnId="{1D22BD4F-EF26-4B95-94A4-63E3A4508369}">
      <dgm:prSet/>
      <dgm:spPr/>
      <dgm:t>
        <a:bodyPr/>
        <a:lstStyle/>
        <a:p>
          <a:endParaRPr lang="en-US"/>
        </a:p>
      </dgm:t>
    </dgm:pt>
    <dgm:pt modelId="{CF3C5D15-7FCE-47E7-8567-321C1759E0EA}">
      <dgm:prSet/>
      <dgm:spPr/>
      <dgm:t>
        <a:bodyPr/>
        <a:lstStyle/>
        <a:p>
          <a:r>
            <a:rPr lang="en-US"/>
            <a:t>ESP8266</a:t>
          </a:r>
        </a:p>
      </dgm:t>
    </dgm:pt>
    <dgm:pt modelId="{4367AD89-FCB9-4E70-A55A-3FE3189200BC}" type="parTrans" cxnId="{259D5896-3D92-4A86-ABCE-B488CD18C25F}">
      <dgm:prSet/>
      <dgm:spPr/>
      <dgm:t>
        <a:bodyPr/>
        <a:lstStyle/>
        <a:p>
          <a:endParaRPr lang="en-US"/>
        </a:p>
      </dgm:t>
    </dgm:pt>
    <dgm:pt modelId="{9C7279DD-0D22-4F3F-BE5A-32004FB5D78A}" type="sibTrans" cxnId="{259D5896-3D92-4A86-ABCE-B488CD18C25F}">
      <dgm:prSet/>
      <dgm:spPr/>
      <dgm:t>
        <a:bodyPr/>
        <a:lstStyle/>
        <a:p>
          <a:endParaRPr lang="en-US"/>
        </a:p>
      </dgm:t>
    </dgm:pt>
    <dgm:pt modelId="{180DCE54-5BAF-4A8A-9E77-7F0C343E1298}">
      <dgm:prSet/>
      <dgm:spPr/>
      <dgm:t>
        <a:bodyPr/>
        <a:lstStyle/>
        <a:p>
          <a:pPr>
            <a:defRPr b="1"/>
          </a:pPr>
          <a:r>
            <a:rPr lang="en-US"/>
            <a:t>Sensor</a:t>
          </a:r>
        </a:p>
      </dgm:t>
    </dgm:pt>
    <dgm:pt modelId="{010897DB-E2D1-41AE-A64B-97F988BD9077}" type="parTrans" cxnId="{8528828C-1292-4591-A141-F86717BAA1EC}">
      <dgm:prSet/>
      <dgm:spPr/>
      <dgm:t>
        <a:bodyPr/>
        <a:lstStyle/>
        <a:p>
          <a:endParaRPr lang="en-US"/>
        </a:p>
      </dgm:t>
    </dgm:pt>
    <dgm:pt modelId="{2D7FB4B6-C66A-4935-B925-6B61A93E6C4C}" type="sibTrans" cxnId="{8528828C-1292-4591-A141-F86717BAA1EC}">
      <dgm:prSet/>
      <dgm:spPr/>
      <dgm:t>
        <a:bodyPr/>
        <a:lstStyle/>
        <a:p>
          <a:endParaRPr lang="en-US"/>
        </a:p>
      </dgm:t>
    </dgm:pt>
    <dgm:pt modelId="{222727B2-D23B-4052-8988-418F00E7C852}">
      <dgm:prSet/>
      <dgm:spPr/>
      <dgm:t>
        <a:bodyPr/>
        <a:lstStyle/>
        <a:p>
          <a:r>
            <a:rPr lang="en-US" dirty="0" err="1"/>
            <a:t>WiFi</a:t>
          </a:r>
          <a:r>
            <a:rPr lang="en-US" dirty="0"/>
            <a:t>, DHT22, LCD</a:t>
          </a:r>
        </a:p>
      </dgm:t>
    </dgm:pt>
    <dgm:pt modelId="{4AFD64FD-7BF5-45AC-82E4-4A26A9C1B71D}" type="parTrans" cxnId="{CBBD8AB4-8B0B-4BDF-B322-CC9261EB32C0}">
      <dgm:prSet/>
      <dgm:spPr/>
      <dgm:t>
        <a:bodyPr/>
        <a:lstStyle/>
        <a:p>
          <a:endParaRPr lang="en-US"/>
        </a:p>
      </dgm:t>
    </dgm:pt>
    <dgm:pt modelId="{94D64944-15AB-47D7-94A1-FB2A6F38E186}" type="sibTrans" cxnId="{CBBD8AB4-8B0B-4BDF-B322-CC9261EB32C0}">
      <dgm:prSet/>
      <dgm:spPr/>
      <dgm:t>
        <a:bodyPr/>
        <a:lstStyle/>
        <a:p>
          <a:endParaRPr lang="en-US"/>
        </a:p>
      </dgm:t>
    </dgm:pt>
    <dgm:pt modelId="{8CC4856F-7AAD-49CB-BDDC-26CD1D10B0B2}">
      <dgm:prSet/>
      <dgm:spPr/>
      <dgm:t>
        <a:bodyPr/>
        <a:lstStyle/>
        <a:p>
          <a:pPr>
            <a:defRPr b="1"/>
          </a:pPr>
          <a:r>
            <a:rPr lang="en-US"/>
            <a:t>Server</a:t>
          </a:r>
        </a:p>
      </dgm:t>
    </dgm:pt>
    <dgm:pt modelId="{1B001AF6-29D1-40A4-A6C5-953669D70D34}" type="parTrans" cxnId="{B90BCE36-8C4F-4C0D-AD5D-725860F225B3}">
      <dgm:prSet/>
      <dgm:spPr/>
      <dgm:t>
        <a:bodyPr/>
        <a:lstStyle/>
        <a:p>
          <a:endParaRPr lang="en-US"/>
        </a:p>
      </dgm:t>
    </dgm:pt>
    <dgm:pt modelId="{CD76CF5A-D575-4542-B6FD-AF7921199D48}" type="sibTrans" cxnId="{B90BCE36-8C4F-4C0D-AD5D-725860F225B3}">
      <dgm:prSet/>
      <dgm:spPr/>
      <dgm:t>
        <a:bodyPr/>
        <a:lstStyle/>
        <a:p>
          <a:endParaRPr lang="en-US"/>
        </a:p>
      </dgm:t>
    </dgm:pt>
    <dgm:pt modelId="{2496CA1B-EA4D-4DF5-AEF3-569B345DFC91}">
      <dgm:prSet/>
      <dgm:spPr/>
      <dgm:t>
        <a:bodyPr/>
        <a:lstStyle/>
        <a:p>
          <a:r>
            <a:rPr lang="en-US" dirty="0"/>
            <a:t>Docker</a:t>
          </a:r>
        </a:p>
      </dgm:t>
    </dgm:pt>
    <dgm:pt modelId="{49CAF380-98FA-4C2F-A1F2-E6F9B8E856A7}" type="parTrans" cxnId="{E5178A42-6671-49D5-9B1E-7F312320ADD3}">
      <dgm:prSet/>
      <dgm:spPr/>
      <dgm:t>
        <a:bodyPr/>
        <a:lstStyle/>
        <a:p>
          <a:endParaRPr lang="en-US"/>
        </a:p>
      </dgm:t>
    </dgm:pt>
    <dgm:pt modelId="{8364881B-5171-4462-8A69-66CEEF6BB9CE}" type="sibTrans" cxnId="{E5178A42-6671-49D5-9B1E-7F312320ADD3}">
      <dgm:prSet/>
      <dgm:spPr/>
      <dgm:t>
        <a:bodyPr/>
        <a:lstStyle/>
        <a:p>
          <a:endParaRPr lang="en-US"/>
        </a:p>
      </dgm:t>
    </dgm:pt>
    <dgm:pt modelId="{55B4CF53-06A1-4EB1-B963-0E6B33943A48}">
      <dgm:prSet/>
      <dgm:spPr/>
      <dgm:t>
        <a:bodyPr/>
        <a:lstStyle/>
        <a:p>
          <a:r>
            <a:rPr lang="en-US" dirty="0"/>
            <a:t>MySQL Data Base</a:t>
          </a:r>
        </a:p>
      </dgm:t>
    </dgm:pt>
    <dgm:pt modelId="{1E7E5BFF-5D21-4F09-96C5-6652EF0E0A2F}" type="parTrans" cxnId="{8E3733A4-D114-489C-81A5-DAA3AB5A3751}">
      <dgm:prSet/>
      <dgm:spPr/>
      <dgm:t>
        <a:bodyPr/>
        <a:lstStyle/>
        <a:p>
          <a:endParaRPr lang="en-US"/>
        </a:p>
      </dgm:t>
    </dgm:pt>
    <dgm:pt modelId="{649D513C-E8D0-4269-9FC4-E389EEE9FE01}" type="sibTrans" cxnId="{8E3733A4-D114-489C-81A5-DAA3AB5A3751}">
      <dgm:prSet/>
      <dgm:spPr/>
      <dgm:t>
        <a:bodyPr/>
        <a:lstStyle/>
        <a:p>
          <a:endParaRPr lang="en-US"/>
        </a:p>
      </dgm:t>
    </dgm:pt>
    <dgm:pt modelId="{06DCCA33-61E8-40D3-B7EB-AA2E7F1DDF85}">
      <dgm:prSet/>
      <dgm:spPr/>
      <dgm:t>
        <a:bodyPr/>
        <a:lstStyle/>
        <a:p>
          <a:r>
            <a:rPr lang="en-US"/>
            <a:t>PHP Web Server</a:t>
          </a:r>
        </a:p>
      </dgm:t>
    </dgm:pt>
    <dgm:pt modelId="{C8C83BF3-F13D-42E9-A8E5-EC53E4E1DC66}" type="parTrans" cxnId="{966B06BC-C729-4C36-8FD2-C8025C4F72E5}">
      <dgm:prSet/>
      <dgm:spPr/>
      <dgm:t>
        <a:bodyPr/>
        <a:lstStyle/>
        <a:p>
          <a:endParaRPr lang="en-US"/>
        </a:p>
      </dgm:t>
    </dgm:pt>
    <dgm:pt modelId="{B684661B-FDA9-4F2E-A58C-9E72D37AEB30}" type="sibTrans" cxnId="{966B06BC-C729-4C36-8FD2-C8025C4F72E5}">
      <dgm:prSet/>
      <dgm:spPr/>
      <dgm:t>
        <a:bodyPr/>
        <a:lstStyle/>
        <a:p>
          <a:endParaRPr lang="en-US"/>
        </a:p>
      </dgm:t>
    </dgm:pt>
    <dgm:pt modelId="{05AC2650-3B53-4598-848F-3261CC270221}">
      <dgm:prSet/>
      <dgm:spPr/>
      <dgm:t>
        <a:bodyPr/>
        <a:lstStyle/>
        <a:p>
          <a:r>
            <a:rPr lang="en-US"/>
            <a:t>Python Message Server</a:t>
          </a:r>
        </a:p>
      </dgm:t>
    </dgm:pt>
    <dgm:pt modelId="{6C4BD79D-0EA2-4B96-AE19-81453AF03987}" type="parTrans" cxnId="{DC5CFF58-94C1-44EF-A4F5-B0BD8DEA54ED}">
      <dgm:prSet/>
      <dgm:spPr/>
      <dgm:t>
        <a:bodyPr/>
        <a:lstStyle/>
        <a:p>
          <a:endParaRPr lang="en-US"/>
        </a:p>
      </dgm:t>
    </dgm:pt>
    <dgm:pt modelId="{0AAC6A08-FD55-4B1A-87B9-1BC2E011B0DF}" type="sibTrans" cxnId="{DC5CFF58-94C1-44EF-A4F5-B0BD8DEA54ED}">
      <dgm:prSet/>
      <dgm:spPr/>
      <dgm:t>
        <a:bodyPr/>
        <a:lstStyle/>
        <a:p>
          <a:endParaRPr lang="en-US"/>
        </a:p>
      </dgm:t>
    </dgm:pt>
    <dgm:pt modelId="{6FD03363-4B09-43F1-B7D3-E85510B7CAA8}">
      <dgm:prSet/>
      <dgm:spPr/>
      <dgm:t>
        <a:bodyPr/>
        <a:lstStyle/>
        <a:p>
          <a:pPr>
            <a:defRPr b="1"/>
          </a:pPr>
          <a:r>
            <a:rPr lang="en-US"/>
            <a:t>API</a:t>
          </a:r>
        </a:p>
      </dgm:t>
    </dgm:pt>
    <dgm:pt modelId="{EA8AFA3A-02C9-4A63-A039-D99A5F21B133}" type="parTrans" cxnId="{AB9E9EAB-DDD6-41D3-AFC9-8C3F656D1C4E}">
      <dgm:prSet/>
      <dgm:spPr/>
      <dgm:t>
        <a:bodyPr/>
        <a:lstStyle/>
        <a:p>
          <a:endParaRPr lang="en-US"/>
        </a:p>
      </dgm:t>
    </dgm:pt>
    <dgm:pt modelId="{E131158A-CBF0-4D7F-9804-93DAB6BF8722}" type="sibTrans" cxnId="{AB9E9EAB-DDD6-41D3-AFC9-8C3F656D1C4E}">
      <dgm:prSet/>
      <dgm:spPr/>
      <dgm:t>
        <a:bodyPr/>
        <a:lstStyle/>
        <a:p>
          <a:endParaRPr lang="en-US"/>
        </a:p>
      </dgm:t>
    </dgm:pt>
    <dgm:pt modelId="{611C83BB-D31C-48D4-8D82-AD50B0BDF5AD}">
      <dgm:prSet/>
      <dgm:spPr/>
      <dgm:t>
        <a:bodyPr/>
        <a:lstStyle/>
        <a:p>
          <a:r>
            <a:rPr lang="en-US"/>
            <a:t>Open Weather Map API</a:t>
          </a:r>
        </a:p>
      </dgm:t>
    </dgm:pt>
    <dgm:pt modelId="{8D1F4D2E-D196-42A8-ABAC-95A8D9881BBB}" type="parTrans" cxnId="{6895553E-AA9C-49A0-9E56-2F672C3658C9}">
      <dgm:prSet/>
      <dgm:spPr/>
      <dgm:t>
        <a:bodyPr/>
        <a:lstStyle/>
        <a:p>
          <a:endParaRPr lang="en-US"/>
        </a:p>
      </dgm:t>
    </dgm:pt>
    <dgm:pt modelId="{DD40AA06-7530-48EB-B0AF-8CF6A2A5EE55}" type="sibTrans" cxnId="{6895553E-AA9C-49A0-9E56-2F672C3658C9}">
      <dgm:prSet/>
      <dgm:spPr/>
      <dgm:t>
        <a:bodyPr/>
        <a:lstStyle/>
        <a:p>
          <a:endParaRPr lang="en-US"/>
        </a:p>
      </dgm:t>
    </dgm:pt>
    <dgm:pt modelId="{1887B395-E81A-4D47-9651-DA1AC4490FC5}">
      <dgm:prSet/>
      <dgm:spPr/>
      <dgm:t>
        <a:bodyPr/>
        <a:lstStyle/>
        <a:p>
          <a:r>
            <a:rPr lang="en-US"/>
            <a:t>Telegram Bot API</a:t>
          </a:r>
        </a:p>
      </dgm:t>
    </dgm:pt>
    <dgm:pt modelId="{86F54326-956D-4981-89B8-709094061373}" type="parTrans" cxnId="{8BFB1EEC-3995-42EE-9B8F-74461E011C4C}">
      <dgm:prSet/>
      <dgm:spPr/>
      <dgm:t>
        <a:bodyPr/>
        <a:lstStyle/>
        <a:p>
          <a:endParaRPr lang="en-US"/>
        </a:p>
      </dgm:t>
    </dgm:pt>
    <dgm:pt modelId="{D32DEB61-F7F2-4450-BEBE-27E1BB114529}" type="sibTrans" cxnId="{8BFB1EEC-3995-42EE-9B8F-74461E011C4C}">
      <dgm:prSet/>
      <dgm:spPr/>
      <dgm:t>
        <a:bodyPr/>
        <a:lstStyle/>
        <a:p>
          <a:endParaRPr lang="en-US"/>
        </a:p>
      </dgm:t>
    </dgm:pt>
    <dgm:pt modelId="{747E8DFF-4DA1-435F-8CA5-A2F02AAD0CE7}" type="pres">
      <dgm:prSet presAssocID="{7008520A-0FCC-43F5-BAA2-7344FDEF0846}" presName="root" presStyleCnt="0">
        <dgm:presLayoutVars>
          <dgm:dir/>
          <dgm:resizeHandles val="exact"/>
        </dgm:presLayoutVars>
      </dgm:prSet>
      <dgm:spPr/>
    </dgm:pt>
    <dgm:pt modelId="{F4B2F166-780D-475A-BB36-2E4D4D3F924E}" type="pres">
      <dgm:prSet presAssocID="{5A65EA2F-3D17-4620-9947-7866F6575A06}" presName="compNode" presStyleCnt="0"/>
      <dgm:spPr/>
    </dgm:pt>
    <dgm:pt modelId="{C020EAEA-5E2C-4357-A8E0-75E7127830C4}" type="pres">
      <dgm:prSet presAssocID="{5A65EA2F-3D17-4620-9947-7866F6575A0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확인 표시"/>
        </a:ext>
      </dgm:extLst>
    </dgm:pt>
    <dgm:pt modelId="{7404A58E-7693-4B6F-85C7-E47E27693862}" type="pres">
      <dgm:prSet presAssocID="{5A65EA2F-3D17-4620-9947-7866F6575A06}" presName="iconSpace" presStyleCnt="0"/>
      <dgm:spPr/>
    </dgm:pt>
    <dgm:pt modelId="{EBBC2AA1-0509-4812-B5C8-BD6D60ED42FE}" type="pres">
      <dgm:prSet presAssocID="{5A65EA2F-3D17-4620-9947-7866F6575A06}" presName="parTx" presStyleLbl="revTx" presStyleIdx="0" presStyleCnt="8">
        <dgm:presLayoutVars>
          <dgm:chMax val="0"/>
          <dgm:chPref val="0"/>
        </dgm:presLayoutVars>
      </dgm:prSet>
      <dgm:spPr/>
    </dgm:pt>
    <dgm:pt modelId="{8F3F57D3-2FE1-49A9-8C20-54E69A383DB4}" type="pres">
      <dgm:prSet presAssocID="{5A65EA2F-3D17-4620-9947-7866F6575A06}" presName="txSpace" presStyleCnt="0"/>
      <dgm:spPr/>
    </dgm:pt>
    <dgm:pt modelId="{0DB5B1FC-048E-4543-ADA9-175384E02555}" type="pres">
      <dgm:prSet presAssocID="{5A65EA2F-3D17-4620-9947-7866F6575A06}" presName="desTx" presStyleLbl="revTx" presStyleIdx="1" presStyleCnt="8">
        <dgm:presLayoutVars/>
      </dgm:prSet>
      <dgm:spPr/>
    </dgm:pt>
    <dgm:pt modelId="{F2A7D2C9-CD3D-41FE-BDC7-98B93140E5CD}" type="pres">
      <dgm:prSet presAssocID="{A4421E50-4353-4E9C-A7E3-D8C810B76DF3}" presName="sibTrans" presStyleCnt="0"/>
      <dgm:spPr/>
    </dgm:pt>
    <dgm:pt modelId="{8D1363E7-D586-4199-B5A3-B041A31BFFCE}" type="pres">
      <dgm:prSet presAssocID="{180DCE54-5BAF-4A8A-9E77-7F0C343E1298}" presName="compNode" presStyleCnt="0"/>
      <dgm:spPr/>
    </dgm:pt>
    <dgm:pt modelId="{2AB3E876-F100-417B-ABB2-4A4EA6BE8EE3}" type="pres">
      <dgm:prSet presAssocID="{180DCE54-5BAF-4A8A-9E77-7F0C343E129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9CE713FA-DB46-48A5-90E6-37C609282B89}" type="pres">
      <dgm:prSet presAssocID="{180DCE54-5BAF-4A8A-9E77-7F0C343E1298}" presName="iconSpace" presStyleCnt="0"/>
      <dgm:spPr/>
    </dgm:pt>
    <dgm:pt modelId="{59AF225B-651E-4EEE-9CC2-7C93778294CB}" type="pres">
      <dgm:prSet presAssocID="{180DCE54-5BAF-4A8A-9E77-7F0C343E1298}" presName="parTx" presStyleLbl="revTx" presStyleIdx="2" presStyleCnt="8">
        <dgm:presLayoutVars>
          <dgm:chMax val="0"/>
          <dgm:chPref val="0"/>
        </dgm:presLayoutVars>
      </dgm:prSet>
      <dgm:spPr/>
    </dgm:pt>
    <dgm:pt modelId="{AE3E9385-D942-4B09-9AA4-6D5ACAFECF55}" type="pres">
      <dgm:prSet presAssocID="{180DCE54-5BAF-4A8A-9E77-7F0C343E1298}" presName="txSpace" presStyleCnt="0"/>
      <dgm:spPr/>
    </dgm:pt>
    <dgm:pt modelId="{76A93DDE-A2C3-409E-AB34-EF0C61A3598F}" type="pres">
      <dgm:prSet presAssocID="{180DCE54-5BAF-4A8A-9E77-7F0C343E1298}" presName="desTx" presStyleLbl="revTx" presStyleIdx="3" presStyleCnt="8">
        <dgm:presLayoutVars/>
      </dgm:prSet>
      <dgm:spPr/>
    </dgm:pt>
    <dgm:pt modelId="{19CA3CC5-1837-4500-8EB7-65A3B49B6E64}" type="pres">
      <dgm:prSet presAssocID="{2D7FB4B6-C66A-4935-B925-6B61A93E6C4C}" presName="sibTrans" presStyleCnt="0"/>
      <dgm:spPr/>
    </dgm:pt>
    <dgm:pt modelId="{AA431E9F-4313-454C-B458-4598C57EE02B}" type="pres">
      <dgm:prSet presAssocID="{8CC4856F-7AAD-49CB-BDDC-26CD1D10B0B2}" presName="compNode" presStyleCnt="0"/>
      <dgm:spPr/>
    </dgm:pt>
    <dgm:pt modelId="{D16DAAFE-4300-4C45-A01A-5D727F485FD3}" type="pres">
      <dgm:prSet presAssocID="{8CC4856F-7AAD-49CB-BDDC-26CD1D10B0B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컴퓨터"/>
        </a:ext>
      </dgm:extLst>
    </dgm:pt>
    <dgm:pt modelId="{DA2DF598-C650-4CC0-B2AA-041F7567E45F}" type="pres">
      <dgm:prSet presAssocID="{8CC4856F-7AAD-49CB-BDDC-26CD1D10B0B2}" presName="iconSpace" presStyleCnt="0"/>
      <dgm:spPr/>
    </dgm:pt>
    <dgm:pt modelId="{49C1FAE2-AB6C-4328-8D8D-9E01AD341AAD}" type="pres">
      <dgm:prSet presAssocID="{8CC4856F-7AAD-49CB-BDDC-26CD1D10B0B2}" presName="parTx" presStyleLbl="revTx" presStyleIdx="4" presStyleCnt="8">
        <dgm:presLayoutVars>
          <dgm:chMax val="0"/>
          <dgm:chPref val="0"/>
        </dgm:presLayoutVars>
      </dgm:prSet>
      <dgm:spPr/>
    </dgm:pt>
    <dgm:pt modelId="{EEBE2459-CD58-4F22-8495-F218558BE2F2}" type="pres">
      <dgm:prSet presAssocID="{8CC4856F-7AAD-49CB-BDDC-26CD1D10B0B2}" presName="txSpace" presStyleCnt="0"/>
      <dgm:spPr/>
    </dgm:pt>
    <dgm:pt modelId="{FACD0C53-1DDD-49E1-9CD6-7D0151022630}" type="pres">
      <dgm:prSet presAssocID="{8CC4856F-7AAD-49CB-BDDC-26CD1D10B0B2}" presName="desTx" presStyleLbl="revTx" presStyleIdx="5" presStyleCnt="8">
        <dgm:presLayoutVars/>
      </dgm:prSet>
      <dgm:spPr/>
    </dgm:pt>
    <dgm:pt modelId="{465EEC5B-A7E2-4097-9334-15D99735C50A}" type="pres">
      <dgm:prSet presAssocID="{CD76CF5A-D575-4542-B6FD-AF7921199D48}" presName="sibTrans" presStyleCnt="0"/>
      <dgm:spPr/>
    </dgm:pt>
    <dgm:pt modelId="{DCAAC01E-93AC-4B83-A707-8D8353772D1C}" type="pres">
      <dgm:prSet presAssocID="{6FD03363-4B09-43F1-B7D3-E85510B7CAA8}" presName="compNode" presStyleCnt="0"/>
      <dgm:spPr/>
    </dgm:pt>
    <dgm:pt modelId="{C0C24E4F-121C-4D48-8004-7F2B493756BF}" type="pres">
      <dgm:prSet presAssocID="{6FD03363-4B09-43F1-B7D3-E85510B7CAA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구름"/>
        </a:ext>
      </dgm:extLst>
    </dgm:pt>
    <dgm:pt modelId="{199F435A-2088-4099-9AFB-7CB6C439E984}" type="pres">
      <dgm:prSet presAssocID="{6FD03363-4B09-43F1-B7D3-E85510B7CAA8}" presName="iconSpace" presStyleCnt="0"/>
      <dgm:spPr/>
    </dgm:pt>
    <dgm:pt modelId="{E6A3355C-F8A5-4655-A9A6-67B255B16D31}" type="pres">
      <dgm:prSet presAssocID="{6FD03363-4B09-43F1-B7D3-E85510B7CAA8}" presName="parTx" presStyleLbl="revTx" presStyleIdx="6" presStyleCnt="8">
        <dgm:presLayoutVars>
          <dgm:chMax val="0"/>
          <dgm:chPref val="0"/>
        </dgm:presLayoutVars>
      </dgm:prSet>
      <dgm:spPr/>
    </dgm:pt>
    <dgm:pt modelId="{5B36193A-F24D-49A9-AD2D-0386F87599A8}" type="pres">
      <dgm:prSet presAssocID="{6FD03363-4B09-43F1-B7D3-E85510B7CAA8}" presName="txSpace" presStyleCnt="0"/>
      <dgm:spPr/>
    </dgm:pt>
    <dgm:pt modelId="{CDFCDD14-3DC1-4456-AFFA-567326A16212}" type="pres">
      <dgm:prSet presAssocID="{6FD03363-4B09-43F1-B7D3-E85510B7CAA8}" presName="desTx" presStyleLbl="revTx" presStyleIdx="7" presStyleCnt="8">
        <dgm:presLayoutVars/>
      </dgm:prSet>
      <dgm:spPr/>
    </dgm:pt>
  </dgm:ptLst>
  <dgm:cxnLst>
    <dgm:cxn modelId="{45459723-B527-472A-B964-E3CB65BB9FC1}" type="presOf" srcId="{05AC2650-3B53-4598-848F-3261CC270221}" destId="{FACD0C53-1DDD-49E1-9CD6-7D0151022630}" srcOrd="0" destOrd="3" presId="urn:microsoft.com/office/officeart/2018/5/layout/CenteredIconLabelDescriptionList"/>
    <dgm:cxn modelId="{B90BCE36-8C4F-4C0D-AD5D-725860F225B3}" srcId="{7008520A-0FCC-43F5-BAA2-7344FDEF0846}" destId="{8CC4856F-7AAD-49CB-BDDC-26CD1D10B0B2}" srcOrd="2" destOrd="0" parTransId="{1B001AF6-29D1-40A4-A6C5-953669D70D34}" sibTransId="{CD76CF5A-D575-4542-B6FD-AF7921199D48}"/>
    <dgm:cxn modelId="{6895553E-AA9C-49A0-9E56-2F672C3658C9}" srcId="{6FD03363-4B09-43F1-B7D3-E85510B7CAA8}" destId="{611C83BB-D31C-48D4-8D82-AD50B0BDF5AD}" srcOrd="0" destOrd="0" parTransId="{8D1F4D2E-D196-42A8-ABAC-95A8D9881BBB}" sibTransId="{DD40AA06-7530-48EB-B0AF-8CF6A2A5EE55}"/>
    <dgm:cxn modelId="{E5178A42-6671-49D5-9B1E-7F312320ADD3}" srcId="{8CC4856F-7AAD-49CB-BDDC-26CD1D10B0B2}" destId="{2496CA1B-EA4D-4DF5-AEF3-569B345DFC91}" srcOrd="0" destOrd="0" parTransId="{49CAF380-98FA-4C2F-A1F2-E6F9B8E856A7}" sibTransId="{8364881B-5171-4462-8A69-66CEEF6BB9CE}"/>
    <dgm:cxn modelId="{6A31434D-EA08-4DC9-9FC4-7006927A115E}" type="presOf" srcId="{6FD03363-4B09-43F1-B7D3-E85510B7CAA8}" destId="{E6A3355C-F8A5-4655-A9A6-67B255B16D31}" srcOrd="0" destOrd="0" presId="urn:microsoft.com/office/officeart/2018/5/layout/CenteredIconLabelDescriptionList"/>
    <dgm:cxn modelId="{F987574D-E5FA-4E5B-A146-D6B5B13F88AA}" type="presOf" srcId="{611C83BB-D31C-48D4-8D82-AD50B0BDF5AD}" destId="{CDFCDD14-3DC1-4456-AFFA-567326A16212}" srcOrd="0" destOrd="0" presId="urn:microsoft.com/office/officeart/2018/5/layout/CenteredIconLabelDescriptionList"/>
    <dgm:cxn modelId="{1D22BD4F-EF26-4B95-94A4-63E3A4508369}" srcId="{7008520A-0FCC-43F5-BAA2-7344FDEF0846}" destId="{5A65EA2F-3D17-4620-9947-7866F6575A06}" srcOrd="0" destOrd="0" parTransId="{D3B868F5-8CBA-452D-9504-3DFC5A1052E9}" sibTransId="{A4421E50-4353-4E9C-A7E3-D8C810B76DF3}"/>
    <dgm:cxn modelId="{DC5CFF58-94C1-44EF-A4F5-B0BD8DEA54ED}" srcId="{2496CA1B-EA4D-4DF5-AEF3-569B345DFC91}" destId="{05AC2650-3B53-4598-848F-3261CC270221}" srcOrd="2" destOrd="0" parTransId="{6C4BD79D-0EA2-4B96-AE19-81453AF03987}" sibTransId="{0AAC6A08-FD55-4B1A-87B9-1BC2E011B0DF}"/>
    <dgm:cxn modelId="{F04CD973-EE62-4635-A587-920530296ECF}" type="presOf" srcId="{55B4CF53-06A1-4EB1-B963-0E6B33943A48}" destId="{FACD0C53-1DDD-49E1-9CD6-7D0151022630}" srcOrd="0" destOrd="1" presId="urn:microsoft.com/office/officeart/2018/5/layout/CenteredIconLabelDescriptionList"/>
    <dgm:cxn modelId="{F40A8274-098E-4165-B2C2-83D2024F1996}" type="presOf" srcId="{180DCE54-5BAF-4A8A-9E77-7F0C343E1298}" destId="{59AF225B-651E-4EEE-9CC2-7C93778294CB}" srcOrd="0" destOrd="0" presId="urn:microsoft.com/office/officeart/2018/5/layout/CenteredIconLabelDescriptionList"/>
    <dgm:cxn modelId="{4C680C7B-5B90-4C44-96B7-01740DE3A758}" type="presOf" srcId="{2496CA1B-EA4D-4DF5-AEF3-569B345DFC91}" destId="{FACD0C53-1DDD-49E1-9CD6-7D0151022630}" srcOrd="0" destOrd="0" presId="urn:microsoft.com/office/officeart/2018/5/layout/CenteredIconLabelDescriptionList"/>
    <dgm:cxn modelId="{950BBD85-CE45-426C-8F49-098561F09DC4}" type="presOf" srcId="{CF3C5D15-7FCE-47E7-8567-321C1759E0EA}" destId="{0DB5B1FC-048E-4543-ADA9-175384E02555}" srcOrd="0" destOrd="0" presId="urn:microsoft.com/office/officeart/2018/5/layout/CenteredIconLabelDescriptionList"/>
    <dgm:cxn modelId="{27F5EE88-5136-4E79-9917-82D8E9EAF1D8}" type="presOf" srcId="{06DCCA33-61E8-40D3-B7EB-AA2E7F1DDF85}" destId="{FACD0C53-1DDD-49E1-9CD6-7D0151022630}" srcOrd="0" destOrd="2" presId="urn:microsoft.com/office/officeart/2018/5/layout/CenteredIconLabelDescriptionList"/>
    <dgm:cxn modelId="{8528828C-1292-4591-A141-F86717BAA1EC}" srcId="{7008520A-0FCC-43F5-BAA2-7344FDEF0846}" destId="{180DCE54-5BAF-4A8A-9E77-7F0C343E1298}" srcOrd="1" destOrd="0" parTransId="{010897DB-E2D1-41AE-A64B-97F988BD9077}" sibTransId="{2D7FB4B6-C66A-4935-B925-6B61A93E6C4C}"/>
    <dgm:cxn modelId="{259D5896-3D92-4A86-ABCE-B488CD18C25F}" srcId="{5A65EA2F-3D17-4620-9947-7866F6575A06}" destId="{CF3C5D15-7FCE-47E7-8567-321C1759E0EA}" srcOrd="0" destOrd="0" parTransId="{4367AD89-FCB9-4E70-A55A-3FE3189200BC}" sibTransId="{9C7279DD-0D22-4F3F-BE5A-32004FB5D78A}"/>
    <dgm:cxn modelId="{474EE99F-6385-4179-8A0E-2E88A63565E6}" type="presOf" srcId="{222727B2-D23B-4052-8988-418F00E7C852}" destId="{76A93DDE-A2C3-409E-AB34-EF0C61A3598F}" srcOrd="0" destOrd="0" presId="urn:microsoft.com/office/officeart/2018/5/layout/CenteredIconLabelDescriptionList"/>
    <dgm:cxn modelId="{8E3733A4-D114-489C-81A5-DAA3AB5A3751}" srcId="{2496CA1B-EA4D-4DF5-AEF3-569B345DFC91}" destId="{55B4CF53-06A1-4EB1-B963-0E6B33943A48}" srcOrd="0" destOrd="0" parTransId="{1E7E5BFF-5D21-4F09-96C5-6652EF0E0A2F}" sibTransId="{649D513C-E8D0-4269-9FC4-E389EEE9FE01}"/>
    <dgm:cxn modelId="{AB9E9EAB-DDD6-41D3-AFC9-8C3F656D1C4E}" srcId="{7008520A-0FCC-43F5-BAA2-7344FDEF0846}" destId="{6FD03363-4B09-43F1-B7D3-E85510B7CAA8}" srcOrd="3" destOrd="0" parTransId="{EA8AFA3A-02C9-4A63-A039-D99A5F21B133}" sibTransId="{E131158A-CBF0-4D7F-9804-93DAB6BF8722}"/>
    <dgm:cxn modelId="{CBBD8AB4-8B0B-4BDF-B322-CC9261EB32C0}" srcId="{180DCE54-5BAF-4A8A-9E77-7F0C343E1298}" destId="{222727B2-D23B-4052-8988-418F00E7C852}" srcOrd="0" destOrd="0" parTransId="{4AFD64FD-7BF5-45AC-82E4-4A26A9C1B71D}" sibTransId="{94D64944-15AB-47D7-94A1-FB2A6F38E186}"/>
    <dgm:cxn modelId="{966B06BC-C729-4C36-8FD2-C8025C4F72E5}" srcId="{2496CA1B-EA4D-4DF5-AEF3-569B345DFC91}" destId="{06DCCA33-61E8-40D3-B7EB-AA2E7F1DDF85}" srcOrd="1" destOrd="0" parTransId="{C8C83BF3-F13D-42E9-A8E5-EC53E4E1DC66}" sibTransId="{B684661B-FDA9-4F2E-A58C-9E72D37AEB30}"/>
    <dgm:cxn modelId="{CB5CFED5-ECA4-4637-B9B8-3E0A754FD5D6}" type="presOf" srcId="{5A65EA2F-3D17-4620-9947-7866F6575A06}" destId="{EBBC2AA1-0509-4812-B5C8-BD6D60ED42FE}" srcOrd="0" destOrd="0" presId="urn:microsoft.com/office/officeart/2018/5/layout/CenteredIconLabelDescriptionList"/>
    <dgm:cxn modelId="{50A256EB-24A9-4EEC-B37C-3C57DD930AC6}" type="presOf" srcId="{1887B395-E81A-4D47-9651-DA1AC4490FC5}" destId="{CDFCDD14-3DC1-4456-AFFA-567326A16212}" srcOrd="0" destOrd="1" presId="urn:microsoft.com/office/officeart/2018/5/layout/CenteredIconLabelDescriptionList"/>
    <dgm:cxn modelId="{8BFB1EEC-3995-42EE-9B8F-74461E011C4C}" srcId="{6FD03363-4B09-43F1-B7D3-E85510B7CAA8}" destId="{1887B395-E81A-4D47-9651-DA1AC4490FC5}" srcOrd="1" destOrd="0" parTransId="{86F54326-956D-4981-89B8-709094061373}" sibTransId="{D32DEB61-F7F2-4450-BEBE-27E1BB114529}"/>
    <dgm:cxn modelId="{62DB72EE-D42F-4D9A-972E-33A4F26C0704}" type="presOf" srcId="{8CC4856F-7AAD-49CB-BDDC-26CD1D10B0B2}" destId="{49C1FAE2-AB6C-4328-8D8D-9E01AD341AAD}" srcOrd="0" destOrd="0" presId="urn:microsoft.com/office/officeart/2018/5/layout/CenteredIconLabelDescriptionList"/>
    <dgm:cxn modelId="{FC8E1EF8-37AA-4C79-9924-901E7F16649F}" type="presOf" srcId="{7008520A-0FCC-43F5-BAA2-7344FDEF0846}" destId="{747E8DFF-4DA1-435F-8CA5-A2F02AAD0CE7}" srcOrd="0" destOrd="0" presId="urn:microsoft.com/office/officeart/2018/5/layout/CenteredIconLabelDescriptionList"/>
    <dgm:cxn modelId="{9A314BEE-B931-4042-AB92-C9270991E76B}" type="presParOf" srcId="{747E8DFF-4DA1-435F-8CA5-A2F02AAD0CE7}" destId="{F4B2F166-780D-475A-BB36-2E4D4D3F924E}" srcOrd="0" destOrd="0" presId="urn:microsoft.com/office/officeart/2018/5/layout/CenteredIconLabelDescriptionList"/>
    <dgm:cxn modelId="{B9903AB4-058D-4CE5-BE23-3F8D9BD9D9EA}" type="presParOf" srcId="{F4B2F166-780D-475A-BB36-2E4D4D3F924E}" destId="{C020EAEA-5E2C-4357-A8E0-75E7127830C4}" srcOrd="0" destOrd="0" presId="urn:microsoft.com/office/officeart/2018/5/layout/CenteredIconLabelDescriptionList"/>
    <dgm:cxn modelId="{B92F2BAD-4907-47C9-B941-1A206AE3D8C2}" type="presParOf" srcId="{F4B2F166-780D-475A-BB36-2E4D4D3F924E}" destId="{7404A58E-7693-4B6F-85C7-E47E27693862}" srcOrd="1" destOrd="0" presId="urn:microsoft.com/office/officeart/2018/5/layout/CenteredIconLabelDescriptionList"/>
    <dgm:cxn modelId="{95C6B786-134B-440A-BE36-07C71875B73B}" type="presParOf" srcId="{F4B2F166-780D-475A-BB36-2E4D4D3F924E}" destId="{EBBC2AA1-0509-4812-B5C8-BD6D60ED42FE}" srcOrd="2" destOrd="0" presId="urn:microsoft.com/office/officeart/2018/5/layout/CenteredIconLabelDescriptionList"/>
    <dgm:cxn modelId="{0B5722C9-7F6B-467B-BC62-FD7C4AC35EAA}" type="presParOf" srcId="{F4B2F166-780D-475A-BB36-2E4D4D3F924E}" destId="{8F3F57D3-2FE1-49A9-8C20-54E69A383DB4}" srcOrd="3" destOrd="0" presId="urn:microsoft.com/office/officeart/2018/5/layout/CenteredIconLabelDescriptionList"/>
    <dgm:cxn modelId="{529DC4A5-B796-454F-8B05-0EECD46B9C73}" type="presParOf" srcId="{F4B2F166-780D-475A-BB36-2E4D4D3F924E}" destId="{0DB5B1FC-048E-4543-ADA9-175384E02555}" srcOrd="4" destOrd="0" presId="urn:microsoft.com/office/officeart/2018/5/layout/CenteredIconLabelDescriptionList"/>
    <dgm:cxn modelId="{BF997E4A-7851-4872-A92D-3ED12CCBE17F}" type="presParOf" srcId="{747E8DFF-4DA1-435F-8CA5-A2F02AAD0CE7}" destId="{F2A7D2C9-CD3D-41FE-BDC7-98B93140E5CD}" srcOrd="1" destOrd="0" presId="urn:microsoft.com/office/officeart/2018/5/layout/CenteredIconLabelDescriptionList"/>
    <dgm:cxn modelId="{E47581D2-461B-43DA-9B8B-8F81DABAFD97}" type="presParOf" srcId="{747E8DFF-4DA1-435F-8CA5-A2F02AAD0CE7}" destId="{8D1363E7-D586-4199-B5A3-B041A31BFFCE}" srcOrd="2" destOrd="0" presId="urn:microsoft.com/office/officeart/2018/5/layout/CenteredIconLabelDescriptionList"/>
    <dgm:cxn modelId="{63147574-F366-43C7-84F8-F8374E093112}" type="presParOf" srcId="{8D1363E7-D586-4199-B5A3-B041A31BFFCE}" destId="{2AB3E876-F100-417B-ABB2-4A4EA6BE8EE3}" srcOrd="0" destOrd="0" presId="urn:microsoft.com/office/officeart/2018/5/layout/CenteredIconLabelDescriptionList"/>
    <dgm:cxn modelId="{58820335-9E83-48F2-9E37-350BF5EF036C}" type="presParOf" srcId="{8D1363E7-D586-4199-B5A3-B041A31BFFCE}" destId="{9CE713FA-DB46-48A5-90E6-37C609282B89}" srcOrd="1" destOrd="0" presId="urn:microsoft.com/office/officeart/2018/5/layout/CenteredIconLabelDescriptionList"/>
    <dgm:cxn modelId="{45ACA9D8-AAAE-443F-91CF-2C7496DCFA7D}" type="presParOf" srcId="{8D1363E7-D586-4199-B5A3-B041A31BFFCE}" destId="{59AF225B-651E-4EEE-9CC2-7C93778294CB}" srcOrd="2" destOrd="0" presId="urn:microsoft.com/office/officeart/2018/5/layout/CenteredIconLabelDescriptionList"/>
    <dgm:cxn modelId="{4A8945F6-7A77-4489-890B-95391EDB074D}" type="presParOf" srcId="{8D1363E7-D586-4199-B5A3-B041A31BFFCE}" destId="{AE3E9385-D942-4B09-9AA4-6D5ACAFECF55}" srcOrd="3" destOrd="0" presId="urn:microsoft.com/office/officeart/2018/5/layout/CenteredIconLabelDescriptionList"/>
    <dgm:cxn modelId="{8CBE931D-C1D1-42AC-B87D-FC6ED20CA6E7}" type="presParOf" srcId="{8D1363E7-D586-4199-B5A3-B041A31BFFCE}" destId="{76A93DDE-A2C3-409E-AB34-EF0C61A3598F}" srcOrd="4" destOrd="0" presId="urn:microsoft.com/office/officeart/2018/5/layout/CenteredIconLabelDescriptionList"/>
    <dgm:cxn modelId="{3E5DE8B7-1241-48EF-BB33-DBF1B0B090CB}" type="presParOf" srcId="{747E8DFF-4DA1-435F-8CA5-A2F02AAD0CE7}" destId="{19CA3CC5-1837-4500-8EB7-65A3B49B6E64}" srcOrd="3" destOrd="0" presId="urn:microsoft.com/office/officeart/2018/5/layout/CenteredIconLabelDescriptionList"/>
    <dgm:cxn modelId="{90EDF6C3-D70B-49B0-8804-CACB405750EE}" type="presParOf" srcId="{747E8DFF-4DA1-435F-8CA5-A2F02AAD0CE7}" destId="{AA431E9F-4313-454C-B458-4598C57EE02B}" srcOrd="4" destOrd="0" presId="urn:microsoft.com/office/officeart/2018/5/layout/CenteredIconLabelDescriptionList"/>
    <dgm:cxn modelId="{E2B0EB3E-52C3-4204-8377-D09E2ADFBD3F}" type="presParOf" srcId="{AA431E9F-4313-454C-B458-4598C57EE02B}" destId="{D16DAAFE-4300-4C45-A01A-5D727F485FD3}" srcOrd="0" destOrd="0" presId="urn:microsoft.com/office/officeart/2018/5/layout/CenteredIconLabelDescriptionList"/>
    <dgm:cxn modelId="{74805B88-B622-4356-B670-08AB90091DAB}" type="presParOf" srcId="{AA431E9F-4313-454C-B458-4598C57EE02B}" destId="{DA2DF598-C650-4CC0-B2AA-041F7567E45F}" srcOrd="1" destOrd="0" presId="urn:microsoft.com/office/officeart/2018/5/layout/CenteredIconLabelDescriptionList"/>
    <dgm:cxn modelId="{E5E7EC65-8166-430F-89A2-26F3F23DB12A}" type="presParOf" srcId="{AA431E9F-4313-454C-B458-4598C57EE02B}" destId="{49C1FAE2-AB6C-4328-8D8D-9E01AD341AAD}" srcOrd="2" destOrd="0" presId="urn:microsoft.com/office/officeart/2018/5/layout/CenteredIconLabelDescriptionList"/>
    <dgm:cxn modelId="{5377F12C-4338-4AFE-AA93-703D7C230CFE}" type="presParOf" srcId="{AA431E9F-4313-454C-B458-4598C57EE02B}" destId="{EEBE2459-CD58-4F22-8495-F218558BE2F2}" srcOrd="3" destOrd="0" presId="urn:microsoft.com/office/officeart/2018/5/layout/CenteredIconLabelDescriptionList"/>
    <dgm:cxn modelId="{7DE9906E-6987-4252-9BF6-21D11C994E70}" type="presParOf" srcId="{AA431E9F-4313-454C-B458-4598C57EE02B}" destId="{FACD0C53-1DDD-49E1-9CD6-7D0151022630}" srcOrd="4" destOrd="0" presId="urn:microsoft.com/office/officeart/2018/5/layout/CenteredIconLabelDescriptionList"/>
    <dgm:cxn modelId="{4A220612-5C30-43B5-8438-04984F84E3AB}" type="presParOf" srcId="{747E8DFF-4DA1-435F-8CA5-A2F02AAD0CE7}" destId="{465EEC5B-A7E2-4097-9334-15D99735C50A}" srcOrd="5" destOrd="0" presId="urn:microsoft.com/office/officeart/2018/5/layout/CenteredIconLabelDescriptionList"/>
    <dgm:cxn modelId="{598B8854-3DEF-4B84-AA3E-BA0877EB1EFA}" type="presParOf" srcId="{747E8DFF-4DA1-435F-8CA5-A2F02AAD0CE7}" destId="{DCAAC01E-93AC-4B83-A707-8D8353772D1C}" srcOrd="6" destOrd="0" presId="urn:microsoft.com/office/officeart/2018/5/layout/CenteredIconLabelDescriptionList"/>
    <dgm:cxn modelId="{94E0C6F6-729C-497B-B612-512291C81CF7}" type="presParOf" srcId="{DCAAC01E-93AC-4B83-A707-8D8353772D1C}" destId="{C0C24E4F-121C-4D48-8004-7F2B493756BF}" srcOrd="0" destOrd="0" presId="urn:microsoft.com/office/officeart/2018/5/layout/CenteredIconLabelDescriptionList"/>
    <dgm:cxn modelId="{82D00E25-5A0A-42C8-B31F-C9E997C5E518}" type="presParOf" srcId="{DCAAC01E-93AC-4B83-A707-8D8353772D1C}" destId="{199F435A-2088-4099-9AFB-7CB6C439E984}" srcOrd="1" destOrd="0" presId="urn:microsoft.com/office/officeart/2018/5/layout/CenteredIconLabelDescriptionList"/>
    <dgm:cxn modelId="{452ECCB9-5E35-4B11-987B-A190EAE00B76}" type="presParOf" srcId="{DCAAC01E-93AC-4B83-A707-8D8353772D1C}" destId="{E6A3355C-F8A5-4655-A9A6-67B255B16D31}" srcOrd="2" destOrd="0" presId="urn:microsoft.com/office/officeart/2018/5/layout/CenteredIconLabelDescriptionList"/>
    <dgm:cxn modelId="{30F3DCF9-F384-449C-85BC-64427469BA19}" type="presParOf" srcId="{DCAAC01E-93AC-4B83-A707-8D8353772D1C}" destId="{5B36193A-F24D-49A9-AD2D-0386F87599A8}" srcOrd="3" destOrd="0" presId="urn:microsoft.com/office/officeart/2018/5/layout/CenteredIconLabelDescriptionList"/>
    <dgm:cxn modelId="{4B7DD3E1-2BD4-48B2-A504-3EB4AADE37BE}" type="presParOf" srcId="{DCAAC01E-93AC-4B83-A707-8D8353772D1C}" destId="{CDFCDD14-3DC1-4456-AFFA-567326A1621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9A90CF-7878-46E8-B988-675A8728048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59E24CE-C773-41F1-82EB-F4019932C9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API</a:t>
          </a:r>
          <a:r>
            <a:rPr lang="en-US" sz="1400" dirty="0"/>
            <a:t>: Application Programming Interface</a:t>
          </a:r>
          <a:r>
            <a:rPr lang="ko-KR" sz="1400" dirty="0"/>
            <a:t>의 약자로 프로그램간</a:t>
          </a:r>
          <a:r>
            <a:rPr lang="en-US" altLang="ko-KR" sz="1400" dirty="0"/>
            <a:t> </a:t>
          </a:r>
          <a:r>
            <a:rPr lang="ko-KR" sz="1400" dirty="0"/>
            <a:t>정보를 주고 받기위한 방법</a:t>
          </a:r>
          <a:endParaRPr lang="en-US" sz="1400" dirty="0"/>
        </a:p>
      </dgm:t>
    </dgm:pt>
    <dgm:pt modelId="{E026F9AD-F093-434B-8867-A645AFE19B30}" type="parTrans" cxnId="{1D2BF3D3-73DD-4793-AE0A-F624A54FB09E}">
      <dgm:prSet/>
      <dgm:spPr/>
      <dgm:t>
        <a:bodyPr/>
        <a:lstStyle/>
        <a:p>
          <a:endParaRPr lang="en-US"/>
        </a:p>
      </dgm:t>
    </dgm:pt>
    <dgm:pt modelId="{E058D8F1-B3F9-493B-92FE-133D4F423433}" type="sibTrans" cxnId="{1D2BF3D3-73DD-4793-AE0A-F624A54FB09E}">
      <dgm:prSet/>
      <dgm:spPr/>
      <dgm:t>
        <a:bodyPr/>
        <a:lstStyle/>
        <a:p>
          <a:endParaRPr lang="en-US"/>
        </a:p>
      </dgm:t>
    </dgm:pt>
    <dgm:pt modelId="{81151C0E-67E7-4337-9A6B-8D1D3CEE3E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Docker</a:t>
          </a:r>
          <a:r>
            <a:rPr lang="en-US" sz="1400" dirty="0"/>
            <a:t>: </a:t>
          </a:r>
          <a:r>
            <a:rPr lang="ko-KR" sz="1400" dirty="0"/>
            <a:t>애플리케이션을 신속하게 구축</a:t>
          </a:r>
          <a:r>
            <a:rPr lang="en-US" sz="1400" dirty="0"/>
            <a:t>, </a:t>
          </a:r>
          <a:r>
            <a:rPr lang="ko-KR" sz="1400" dirty="0"/>
            <a:t>테스트 및 배포할 수 있는 소프트웨어 플랫폼입니다</a:t>
          </a:r>
          <a:r>
            <a:rPr lang="en-US" sz="1400" dirty="0"/>
            <a:t>. Docker</a:t>
          </a:r>
          <a:r>
            <a:rPr lang="ko-KR" sz="1400" dirty="0"/>
            <a:t>는 소프트웨어를 컨테이너라는 표준화된 유닛으로 </a:t>
          </a:r>
          <a:r>
            <a:rPr lang="ko-KR" sz="1400" dirty="0" err="1"/>
            <a:t>패키징하며</a:t>
          </a:r>
          <a:r>
            <a:rPr lang="en-US" sz="1400" dirty="0"/>
            <a:t>, </a:t>
          </a:r>
          <a:r>
            <a:rPr lang="ko-KR" sz="1400" dirty="0"/>
            <a:t>이 컨테이너에는 라이브러리</a:t>
          </a:r>
          <a:r>
            <a:rPr lang="en-US" sz="1400" dirty="0"/>
            <a:t>, </a:t>
          </a:r>
          <a:r>
            <a:rPr lang="ko-KR" sz="1400" dirty="0"/>
            <a:t>시스템 도구</a:t>
          </a:r>
          <a:r>
            <a:rPr lang="en-US" sz="1400" dirty="0"/>
            <a:t>, </a:t>
          </a:r>
          <a:r>
            <a:rPr lang="ko-KR" sz="1400" dirty="0"/>
            <a:t>코드</a:t>
          </a:r>
          <a:r>
            <a:rPr lang="en-US" sz="1400" dirty="0"/>
            <a:t>, </a:t>
          </a:r>
          <a:r>
            <a:rPr lang="ko-KR" sz="1400" dirty="0"/>
            <a:t>런타임 등 소프트웨어를 실행하는 데 필요한 모든 것이 포함되어 있다</a:t>
          </a:r>
          <a:r>
            <a:rPr lang="en-US" sz="1400" dirty="0"/>
            <a:t>.</a:t>
          </a:r>
        </a:p>
      </dgm:t>
    </dgm:pt>
    <dgm:pt modelId="{1C279680-9527-4C4A-9986-08A28DA339C5}" type="parTrans" cxnId="{BD3D7C02-E29C-4D39-A2DD-6E81E086267A}">
      <dgm:prSet/>
      <dgm:spPr/>
      <dgm:t>
        <a:bodyPr/>
        <a:lstStyle/>
        <a:p>
          <a:endParaRPr lang="en-US"/>
        </a:p>
      </dgm:t>
    </dgm:pt>
    <dgm:pt modelId="{39AC3888-113F-408D-84DC-0AE8F928CCCD}" type="sibTrans" cxnId="{BD3D7C02-E29C-4D39-A2DD-6E81E086267A}">
      <dgm:prSet/>
      <dgm:spPr/>
      <dgm:t>
        <a:bodyPr/>
        <a:lstStyle/>
        <a:p>
          <a:endParaRPr lang="en-US"/>
        </a:p>
      </dgm:t>
    </dgm:pt>
    <dgm:pt modelId="{B1AF17B2-7B67-46B0-9441-BE5B832718D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JSON</a:t>
          </a:r>
          <a:r>
            <a:rPr lang="en-US" sz="2200" dirty="0"/>
            <a:t>: </a:t>
          </a:r>
          <a:r>
            <a:rPr lang="en-US" sz="1400" dirty="0"/>
            <a:t>JavaScript Object Notation</a:t>
          </a:r>
          <a:r>
            <a:rPr lang="ko-KR" sz="1400" dirty="0"/>
            <a:t>라는 의미의 축약어로 데이터를 저장하거나 전송할 때 많이 사용되는 경량의 </a:t>
          </a:r>
          <a:r>
            <a:rPr lang="en-US" sz="1400" dirty="0"/>
            <a:t>DATA </a:t>
          </a:r>
          <a:r>
            <a:rPr lang="ko-KR" sz="1400" dirty="0"/>
            <a:t>교환 형식</a:t>
          </a:r>
          <a:endParaRPr lang="en-US" sz="1400" dirty="0"/>
        </a:p>
      </dgm:t>
    </dgm:pt>
    <dgm:pt modelId="{683AD3CF-9E2F-4D60-B39B-FDE702E33007}" type="parTrans" cxnId="{9A2F1D76-C1AE-491E-B0D7-1CD6EBAFB7E4}">
      <dgm:prSet/>
      <dgm:spPr/>
      <dgm:t>
        <a:bodyPr/>
        <a:lstStyle/>
        <a:p>
          <a:endParaRPr lang="en-US"/>
        </a:p>
      </dgm:t>
    </dgm:pt>
    <dgm:pt modelId="{82273575-84F5-4B1D-957D-FFA505370CB5}" type="sibTrans" cxnId="{9A2F1D76-C1AE-491E-B0D7-1CD6EBAFB7E4}">
      <dgm:prSet/>
      <dgm:spPr/>
      <dgm:t>
        <a:bodyPr/>
        <a:lstStyle/>
        <a:p>
          <a:endParaRPr lang="en-US"/>
        </a:p>
      </dgm:t>
    </dgm:pt>
    <dgm:pt modelId="{653378DF-ABDA-4F04-83C8-F9F7FF3695EC}" type="pres">
      <dgm:prSet presAssocID="{2A9A90CF-7878-46E8-B988-675A8728048E}" presName="root" presStyleCnt="0">
        <dgm:presLayoutVars>
          <dgm:dir/>
          <dgm:resizeHandles val="exact"/>
        </dgm:presLayoutVars>
      </dgm:prSet>
      <dgm:spPr/>
    </dgm:pt>
    <dgm:pt modelId="{553F5C98-5FCD-4ADF-AA70-BE2117DF0EE0}" type="pres">
      <dgm:prSet presAssocID="{B59E24CE-C773-41F1-82EB-F4019932C9E2}" presName="compNode" presStyleCnt="0"/>
      <dgm:spPr/>
    </dgm:pt>
    <dgm:pt modelId="{C83CE951-EC92-48FE-A01C-70D0D6A45935}" type="pres">
      <dgm:prSet presAssocID="{B59E24CE-C773-41F1-82EB-F4019932C9E2}" presName="bgRect" presStyleLbl="bgShp" presStyleIdx="0" presStyleCnt="3"/>
      <dgm:spPr/>
    </dgm:pt>
    <dgm:pt modelId="{2F7ACE53-30DE-4B73-8123-89BB1226D6E0}" type="pres">
      <dgm:prSet presAssocID="{B59E24CE-C773-41F1-82EB-F4019932C9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2F135255-1129-4979-BDCD-ACE7B303F8C7}" type="pres">
      <dgm:prSet presAssocID="{B59E24CE-C773-41F1-82EB-F4019932C9E2}" presName="spaceRect" presStyleCnt="0"/>
      <dgm:spPr/>
    </dgm:pt>
    <dgm:pt modelId="{A23A3757-FCEB-4F0B-A183-E63BD28275F1}" type="pres">
      <dgm:prSet presAssocID="{B59E24CE-C773-41F1-82EB-F4019932C9E2}" presName="parTx" presStyleLbl="revTx" presStyleIdx="0" presStyleCnt="3">
        <dgm:presLayoutVars>
          <dgm:chMax val="0"/>
          <dgm:chPref val="0"/>
        </dgm:presLayoutVars>
      </dgm:prSet>
      <dgm:spPr/>
    </dgm:pt>
    <dgm:pt modelId="{2320CE29-13B3-476F-A9DE-61427AE3212E}" type="pres">
      <dgm:prSet presAssocID="{E058D8F1-B3F9-493B-92FE-133D4F423433}" presName="sibTrans" presStyleCnt="0"/>
      <dgm:spPr/>
    </dgm:pt>
    <dgm:pt modelId="{3B16B982-C81F-4847-993F-B3C94B4183BF}" type="pres">
      <dgm:prSet presAssocID="{81151C0E-67E7-4337-9A6B-8D1D3CEE3EEF}" presName="compNode" presStyleCnt="0"/>
      <dgm:spPr/>
    </dgm:pt>
    <dgm:pt modelId="{A2957936-B8F8-40E4-8756-8D1B5CCAFDAD}" type="pres">
      <dgm:prSet presAssocID="{81151C0E-67E7-4337-9A6B-8D1D3CEE3EEF}" presName="bgRect" presStyleLbl="bgShp" presStyleIdx="1" presStyleCnt="3"/>
      <dgm:spPr/>
    </dgm:pt>
    <dgm:pt modelId="{156B500E-F42F-4CBA-8A29-47A83451D6BA}" type="pres">
      <dgm:prSet presAssocID="{81151C0E-67E7-4337-9A6B-8D1D3CEE3EE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컴퓨터"/>
        </a:ext>
      </dgm:extLst>
    </dgm:pt>
    <dgm:pt modelId="{5D1EEC56-26F1-4BFA-8E17-E11A3E13FF1B}" type="pres">
      <dgm:prSet presAssocID="{81151C0E-67E7-4337-9A6B-8D1D3CEE3EEF}" presName="spaceRect" presStyleCnt="0"/>
      <dgm:spPr/>
    </dgm:pt>
    <dgm:pt modelId="{B76CE746-8276-4A75-A916-474C9613536A}" type="pres">
      <dgm:prSet presAssocID="{81151C0E-67E7-4337-9A6B-8D1D3CEE3EEF}" presName="parTx" presStyleLbl="revTx" presStyleIdx="1" presStyleCnt="3">
        <dgm:presLayoutVars>
          <dgm:chMax val="0"/>
          <dgm:chPref val="0"/>
        </dgm:presLayoutVars>
      </dgm:prSet>
      <dgm:spPr/>
    </dgm:pt>
    <dgm:pt modelId="{7A446EA0-6575-4E64-A78E-F4095A76D1D6}" type="pres">
      <dgm:prSet presAssocID="{39AC3888-113F-408D-84DC-0AE8F928CCCD}" presName="sibTrans" presStyleCnt="0"/>
      <dgm:spPr/>
    </dgm:pt>
    <dgm:pt modelId="{A3EA475F-674F-43B4-B7C6-BCE41ACA95EE}" type="pres">
      <dgm:prSet presAssocID="{B1AF17B2-7B67-46B0-9441-BE5B832718D7}" presName="compNode" presStyleCnt="0"/>
      <dgm:spPr/>
    </dgm:pt>
    <dgm:pt modelId="{53ACB961-7A54-48C2-8BA8-27A90905BFAA}" type="pres">
      <dgm:prSet presAssocID="{B1AF17B2-7B67-46B0-9441-BE5B832718D7}" presName="bgRect" presStyleLbl="bgShp" presStyleIdx="2" presStyleCnt="3"/>
      <dgm:spPr/>
    </dgm:pt>
    <dgm:pt modelId="{9A43CAE1-2309-4F9E-ADE4-57465A20DB4D}" type="pres">
      <dgm:prSet presAssocID="{B1AF17B2-7B67-46B0-9441-BE5B832718D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데이터베이스"/>
        </a:ext>
      </dgm:extLst>
    </dgm:pt>
    <dgm:pt modelId="{A6BBCF7A-E95A-4F8D-91D5-592C1ED906D4}" type="pres">
      <dgm:prSet presAssocID="{B1AF17B2-7B67-46B0-9441-BE5B832718D7}" presName="spaceRect" presStyleCnt="0"/>
      <dgm:spPr/>
    </dgm:pt>
    <dgm:pt modelId="{93F7AA12-13A7-4C85-A839-DC2DDB77F265}" type="pres">
      <dgm:prSet presAssocID="{B1AF17B2-7B67-46B0-9441-BE5B832718D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D3D7C02-E29C-4D39-A2DD-6E81E086267A}" srcId="{2A9A90CF-7878-46E8-B988-675A8728048E}" destId="{81151C0E-67E7-4337-9A6B-8D1D3CEE3EEF}" srcOrd="1" destOrd="0" parTransId="{1C279680-9527-4C4A-9986-08A28DA339C5}" sibTransId="{39AC3888-113F-408D-84DC-0AE8F928CCCD}"/>
    <dgm:cxn modelId="{766DF760-91C7-469A-8653-55FBD0318150}" type="presOf" srcId="{81151C0E-67E7-4337-9A6B-8D1D3CEE3EEF}" destId="{B76CE746-8276-4A75-A916-474C9613536A}" srcOrd="0" destOrd="0" presId="urn:microsoft.com/office/officeart/2018/2/layout/IconVerticalSolidList"/>
    <dgm:cxn modelId="{3ECCBC73-F880-4F7C-8173-DB44F0AA30F3}" type="presOf" srcId="{B59E24CE-C773-41F1-82EB-F4019932C9E2}" destId="{A23A3757-FCEB-4F0B-A183-E63BD28275F1}" srcOrd="0" destOrd="0" presId="urn:microsoft.com/office/officeart/2018/2/layout/IconVerticalSolidList"/>
    <dgm:cxn modelId="{9A2F1D76-C1AE-491E-B0D7-1CD6EBAFB7E4}" srcId="{2A9A90CF-7878-46E8-B988-675A8728048E}" destId="{B1AF17B2-7B67-46B0-9441-BE5B832718D7}" srcOrd="2" destOrd="0" parTransId="{683AD3CF-9E2F-4D60-B39B-FDE702E33007}" sibTransId="{82273575-84F5-4B1D-957D-FFA505370CB5}"/>
    <dgm:cxn modelId="{AF1B16AC-D379-4CDC-8F6C-E94AF519BE50}" type="presOf" srcId="{B1AF17B2-7B67-46B0-9441-BE5B832718D7}" destId="{93F7AA12-13A7-4C85-A839-DC2DDB77F265}" srcOrd="0" destOrd="0" presId="urn:microsoft.com/office/officeart/2018/2/layout/IconVerticalSolidList"/>
    <dgm:cxn modelId="{3D394AC8-A9EE-4B61-96E6-181C20CF9EB1}" type="presOf" srcId="{2A9A90CF-7878-46E8-B988-675A8728048E}" destId="{653378DF-ABDA-4F04-83C8-F9F7FF3695EC}" srcOrd="0" destOrd="0" presId="urn:microsoft.com/office/officeart/2018/2/layout/IconVerticalSolidList"/>
    <dgm:cxn modelId="{1D2BF3D3-73DD-4793-AE0A-F624A54FB09E}" srcId="{2A9A90CF-7878-46E8-B988-675A8728048E}" destId="{B59E24CE-C773-41F1-82EB-F4019932C9E2}" srcOrd="0" destOrd="0" parTransId="{E026F9AD-F093-434B-8867-A645AFE19B30}" sibTransId="{E058D8F1-B3F9-493B-92FE-133D4F423433}"/>
    <dgm:cxn modelId="{6962F464-E1D6-4AD7-9178-D0B97A35E340}" type="presParOf" srcId="{653378DF-ABDA-4F04-83C8-F9F7FF3695EC}" destId="{553F5C98-5FCD-4ADF-AA70-BE2117DF0EE0}" srcOrd="0" destOrd="0" presId="urn:microsoft.com/office/officeart/2018/2/layout/IconVerticalSolidList"/>
    <dgm:cxn modelId="{420AA932-F0B3-491C-AB00-8FD6D527D4FC}" type="presParOf" srcId="{553F5C98-5FCD-4ADF-AA70-BE2117DF0EE0}" destId="{C83CE951-EC92-48FE-A01C-70D0D6A45935}" srcOrd="0" destOrd="0" presId="urn:microsoft.com/office/officeart/2018/2/layout/IconVerticalSolidList"/>
    <dgm:cxn modelId="{91D4D75A-6D50-4644-AF7F-56EF9F5182AB}" type="presParOf" srcId="{553F5C98-5FCD-4ADF-AA70-BE2117DF0EE0}" destId="{2F7ACE53-30DE-4B73-8123-89BB1226D6E0}" srcOrd="1" destOrd="0" presId="urn:microsoft.com/office/officeart/2018/2/layout/IconVerticalSolidList"/>
    <dgm:cxn modelId="{7F0A74A6-9A87-4A7E-BB0F-31DDA96F86A1}" type="presParOf" srcId="{553F5C98-5FCD-4ADF-AA70-BE2117DF0EE0}" destId="{2F135255-1129-4979-BDCD-ACE7B303F8C7}" srcOrd="2" destOrd="0" presId="urn:microsoft.com/office/officeart/2018/2/layout/IconVerticalSolidList"/>
    <dgm:cxn modelId="{F9CF4B74-8013-4281-A2AB-61947630BB61}" type="presParOf" srcId="{553F5C98-5FCD-4ADF-AA70-BE2117DF0EE0}" destId="{A23A3757-FCEB-4F0B-A183-E63BD28275F1}" srcOrd="3" destOrd="0" presId="urn:microsoft.com/office/officeart/2018/2/layout/IconVerticalSolidList"/>
    <dgm:cxn modelId="{D22E2FFD-0C76-4A93-A10E-EA5E91575FB6}" type="presParOf" srcId="{653378DF-ABDA-4F04-83C8-F9F7FF3695EC}" destId="{2320CE29-13B3-476F-A9DE-61427AE3212E}" srcOrd="1" destOrd="0" presId="urn:microsoft.com/office/officeart/2018/2/layout/IconVerticalSolidList"/>
    <dgm:cxn modelId="{F0FC2477-9576-4695-8591-0F1C9610FB22}" type="presParOf" srcId="{653378DF-ABDA-4F04-83C8-F9F7FF3695EC}" destId="{3B16B982-C81F-4847-993F-B3C94B4183BF}" srcOrd="2" destOrd="0" presId="urn:microsoft.com/office/officeart/2018/2/layout/IconVerticalSolidList"/>
    <dgm:cxn modelId="{BA149AF9-822B-4F33-9ED5-541E2CAA0F41}" type="presParOf" srcId="{3B16B982-C81F-4847-993F-B3C94B4183BF}" destId="{A2957936-B8F8-40E4-8756-8D1B5CCAFDAD}" srcOrd="0" destOrd="0" presId="urn:microsoft.com/office/officeart/2018/2/layout/IconVerticalSolidList"/>
    <dgm:cxn modelId="{EEE96557-6C16-4061-B7FA-10DD46D4137D}" type="presParOf" srcId="{3B16B982-C81F-4847-993F-B3C94B4183BF}" destId="{156B500E-F42F-4CBA-8A29-47A83451D6BA}" srcOrd="1" destOrd="0" presId="urn:microsoft.com/office/officeart/2018/2/layout/IconVerticalSolidList"/>
    <dgm:cxn modelId="{8C9F6F47-7F4F-4A91-9E30-E4FA63BC1AA7}" type="presParOf" srcId="{3B16B982-C81F-4847-993F-B3C94B4183BF}" destId="{5D1EEC56-26F1-4BFA-8E17-E11A3E13FF1B}" srcOrd="2" destOrd="0" presId="urn:microsoft.com/office/officeart/2018/2/layout/IconVerticalSolidList"/>
    <dgm:cxn modelId="{834DDDFD-39EF-4559-805F-83E6E3CB83D3}" type="presParOf" srcId="{3B16B982-C81F-4847-993F-B3C94B4183BF}" destId="{B76CE746-8276-4A75-A916-474C9613536A}" srcOrd="3" destOrd="0" presId="urn:microsoft.com/office/officeart/2018/2/layout/IconVerticalSolidList"/>
    <dgm:cxn modelId="{A1985AF2-C1F7-4407-94CF-3D85CC813F38}" type="presParOf" srcId="{653378DF-ABDA-4F04-83C8-F9F7FF3695EC}" destId="{7A446EA0-6575-4E64-A78E-F4095A76D1D6}" srcOrd="3" destOrd="0" presId="urn:microsoft.com/office/officeart/2018/2/layout/IconVerticalSolidList"/>
    <dgm:cxn modelId="{7F6D977B-CD99-492A-8A56-4A2DA91522A2}" type="presParOf" srcId="{653378DF-ABDA-4F04-83C8-F9F7FF3695EC}" destId="{A3EA475F-674F-43B4-B7C6-BCE41ACA95EE}" srcOrd="4" destOrd="0" presId="urn:microsoft.com/office/officeart/2018/2/layout/IconVerticalSolidList"/>
    <dgm:cxn modelId="{1AE5B21C-9802-4C8A-B955-77418BDC896F}" type="presParOf" srcId="{A3EA475F-674F-43B4-B7C6-BCE41ACA95EE}" destId="{53ACB961-7A54-48C2-8BA8-27A90905BFAA}" srcOrd="0" destOrd="0" presId="urn:microsoft.com/office/officeart/2018/2/layout/IconVerticalSolidList"/>
    <dgm:cxn modelId="{39357A19-9940-4A14-BE53-B6D76C1533B4}" type="presParOf" srcId="{A3EA475F-674F-43B4-B7C6-BCE41ACA95EE}" destId="{9A43CAE1-2309-4F9E-ADE4-57465A20DB4D}" srcOrd="1" destOrd="0" presId="urn:microsoft.com/office/officeart/2018/2/layout/IconVerticalSolidList"/>
    <dgm:cxn modelId="{E801239E-488B-4D4A-8A6D-15353EBD6DCB}" type="presParOf" srcId="{A3EA475F-674F-43B4-B7C6-BCE41ACA95EE}" destId="{A6BBCF7A-E95A-4F8D-91D5-592C1ED906D4}" srcOrd="2" destOrd="0" presId="urn:microsoft.com/office/officeart/2018/2/layout/IconVerticalSolidList"/>
    <dgm:cxn modelId="{5937B741-650A-4DDE-A149-89B4302E7239}" type="presParOf" srcId="{A3EA475F-674F-43B4-B7C6-BCE41ACA95EE}" destId="{93F7AA12-13A7-4C85-A839-DC2DDB77F2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4EE9D4-F4F3-4018-A31D-8CB4CB698A6F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ABD1B25E-FCAA-4980-8337-A5935D8A6407}">
      <dgm:prSet/>
      <dgm:spPr/>
      <dgm:t>
        <a:bodyPr/>
        <a:lstStyle/>
        <a:p>
          <a:r>
            <a:rPr lang="en-US" dirty="0"/>
            <a:t>11/25</a:t>
          </a:r>
          <a:r>
            <a:rPr lang="ko-KR" dirty="0"/>
            <a:t> </a:t>
          </a:r>
          <a:r>
            <a:rPr lang="en-US" dirty="0"/>
            <a:t>–</a:t>
          </a:r>
          <a:r>
            <a:rPr lang="ko-KR" dirty="0"/>
            <a:t> </a:t>
          </a:r>
          <a:r>
            <a:rPr lang="en-US" dirty="0"/>
            <a:t>DDNS, </a:t>
          </a:r>
          <a:r>
            <a:rPr lang="ko-KR" dirty="0"/>
            <a:t>라우터 </a:t>
          </a:r>
          <a:r>
            <a:rPr lang="ko-KR" dirty="0" err="1"/>
            <a:t>포트포워딩</a:t>
          </a:r>
          <a:r>
            <a:rPr lang="en-US" dirty="0"/>
            <a:t>,</a:t>
          </a:r>
          <a:r>
            <a:rPr lang="ko-KR" dirty="0"/>
            <a:t> 보안 규칙</a:t>
          </a:r>
          <a:r>
            <a:rPr lang="en-US" dirty="0"/>
            <a:t>, </a:t>
          </a:r>
          <a:r>
            <a:rPr lang="ko-KR" dirty="0"/>
            <a:t>방화벽</a:t>
          </a:r>
          <a:r>
            <a:rPr lang="en-US" dirty="0"/>
            <a:t>, </a:t>
          </a:r>
          <a:r>
            <a:rPr lang="ko-KR" dirty="0"/>
            <a:t>외부 망 </a:t>
          </a:r>
          <a:r>
            <a:rPr lang="en-US" dirty="0"/>
            <a:t>Setting</a:t>
          </a:r>
          <a:r>
            <a:rPr lang="ko-KR" dirty="0"/>
            <a:t> </a:t>
          </a:r>
          <a:endParaRPr lang="en-US" dirty="0"/>
        </a:p>
      </dgm:t>
    </dgm:pt>
    <dgm:pt modelId="{6743810C-0C02-494E-B53A-0205FEE3EC8F}" type="parTrans" cxnId="{81DEB13D-C1DB-4757-B67D-178AF06CD428}">
      <dgm:prSet/>
      <dgm:spPr/>
      <dgm:t>
        <a:bodyPr/>
        <a:lstStyle/>
        <a:p>
          <a:endParaRPr lang="en-US"/>
        </a:p>
      </dgm:t>
    </dgm:pt>
    <dgm:pt modelId="{4CDE22C1-37D1-41E6-A86F-22045EEE156C}" type="sibTrans" cxnId="{81DEB13D-C1DB-4757-B67D-178AF06CD428}">
      <dgm:prSet/>
      <dgm:spPr/>
      <dgm:t>
        <a:bodyPr/>
        <a:lstStyle/>
        <a:p>
          <a:endParaRPr lang="en-US"/>
        </a:p>
      </dgm:t>
    </dgm:pt>
    <dgm:pt modelId="{0B27C92D-5637-4B5C-8734-B2A06C00077C}">
      <dgm:prSet/>
      <dgm:spPr/>
      <dgm:t>
        <a:bodyPr/>
        <a:lstStyle/>
        <a:p>
          <a:r>
            <a:rPr lang="en-US" dirty="0"/>
            <a:t>11/26 - Docker</a:t>
          </a:r>
          <a:r>
            <a:rPr lang="ko-KR" dirty="0"/>
            <a:t> </a:t>
          </a:r>
          <a:r>
            <a:rPr lang="en-US" dirty="0"/>
            <a:t>=&gt;</a:t>
          </a:r>
          <a:r>
            <a:rPr lang="ko-KR" dirty="0"/>
            <a:t> </a:t>
          </a:r>
          <a:r>
            <a:rPr lang="en-US" dirty="0"/>
            <a:t>MySQL</a:t>
          </a:r>
          <a:r>
            <a:rPr lang="ko-KR" dirty="0"/>
            <a:t> </a:t>
          </a:r>
          <a:r>
            <a:rPr lang="en-US" dirty="0" err="1"/>
            <a:t>DataBase</a:t>
          </a:r>
          <a:r>
            <a:rPr lang="en-US" dirty="0"/>
            <a:t>,</a:t>
          </a:r>
          <a:r>
            <a:rPr lang="ko-KR" dirty="0"/>
            <a:t> </a:t>
          </a:r>
          <a:r>
            <a:rPr lang="en-US" dirty="0"/>
            <a:t>PHP Web Server, Message Server </a:t>
          </a:r>
          <a:r>
            <a:rPr lang="ko-KR" dirty="0"/>
            <a:t>생성</a:t>
          </a:r>
          <a:endParaRPr lang="en-US" dirty="0"/>
        </a:p>
      </dgm:t>
    </dgm:pt>
    <dgm:pt modelId="{9452748A-C819-472D-A72F-F164616534C7}" type="parTrans" cxnId="{B5A89ACE-7FA8-4FD1-9C37-4334EC74884A}">
      <dgm:prSet/>
      <dgm:spPr/>
      <dgm:t>
        <a:bodyPr/>
        <a:lstStyle/>
        <a:p>
          <a:endParaRPr lang="en-US"/>
        </a:p>
      </dgm:t>
    </dgm:pt>
    <dgm:pt modelId="{0BD73FF9-FD2F-404F-AD68-23D4A034275D}" type="sibTrans" cxnId="{B5A89ACE-7FA8-4FD1-9C37-4334EC74884A}">
      <dgm:prSet/>
      <dgm:spPr/>
      <dgm:t>
        <a:bodyPr/>
        <a:lstStyle/>
        <a:p>
          <a:endParaRPr lang="en-US"/>
        </a:p>
      </dgm:t>
    </dgm:pt>
    <dgm:pt modelId="{FA873755-28A5-4F9D-8668-1972E62681F8}">
      <dgm:prSet/>
      <dgm:spPr/>
      <dgm:t>
        <a:bodyPr/>
        <a:lstStyle/>
        <a:p>
          <a:r>
            <a:rPr lang="en-US" dirty="0"/>
            <a:t>11/27 – DB </a:t>
          </a:r>
          <a:r>
            <a:rPr lang="ko-KR" dirty="0"/>
            <a:t>설계 및 </a:t>
          </a:r>
          <a:r>
            <a:rPr lang="en-US" dirty="0"/>
            <a:t>Table, Column </a:t>
          </a:r>
          <a:r>
            <a:rPr lang="ko-KR" dirty="0"/>
            <a:t>생성</a:t>
          </a:r>
          <a:endParaRPr lang="en-US" dirty="0"/>
        </a:p>
      </dgm:t>
    </dgm:pt>
    <dgm:pt modelId="{EA60421B-AA8F-4872-8CFF-5154CAEACDF6}" type="parTrans" cxnId="{1743C4C7-96EA-4259-A44C-A79F6567A398}">
      <dgm:prSet/>
      <dgm:spPr/>
      <dgm:t>
        <a:bodyPr/>
        <a:lstStyle/>
        <a:p>
          <a:endParaRPr lang="en-US"/>
        </a:p>
      </dgm:t>
    </dgm:pt>
    <dgm:pt modelId="{5BA1A7E5-5525-45BD-B3E4-7E5BF414AA77}" type="sibTrans" cxnId="{1743C4C7-96EA-4259-A44C-A79F6567A398}">
      <dgm:prSet/>
      <dgm:spPr/>
      <dgm:t>
        <a:bodyPr/>
        <a:lstStyle/>
        <a:p>
          <a:endParaRPr lang="en-US"/>
        </a:p>
      </dgm:t>
    </dgm:pt>
    <dgm:pt modelId="{780B477F-4361-4235-A844-2F8EFE4AE986}">
      <dgm:prSet/>
      <dgm:spPr/>
      <dgm:t>
        <a:bodyPr/>
        <a:lstStyle/>
        <a:p>
          <a:r>
            <a:rPr lang="en-US" dirty="0"/>
            <a:t>11/28 – ESP8266 DB</a:t>
          </a:r>
          <a:r>
            <a:rPr lang="ko-KR" dirty="0"/>
            <a:t>연결 테스트</a:t>
          </a:r>
          <a:endParaRPr lang="en-US" dirty="0"/>
        </a:p>
      </dgm:t>
    </dgm:pt>
    <dgm:pt modelId="{06519FBE-71FC-402B-9147-DCFA12B245A2}" type="parTrans" cxnId="{BB033A64-3554-427B-97AE-6ACC9A33143C}">
      <dgm:prSet/>
      <dgm:spPr/>
      <dgm:t>
        <a:bodyPr/>
        <a:lstStyle/>
        <a:p>
          <a:endParaRPr lang="en-US"/>
        </a:p>
      </dgm:t>
    </dgm:pt>
    <dgm:pt modelId="{7BC189AD-FE31-4D40-929A-DCF22DE0D72A}" type="sibTrans" cxnId="{BB033A64-3554-427B-97AE-6ACC9A33143C}">
      <dgm:prSet/>
      <dgm:spPr/>
      <dgm:t>
        <a:bodyPr/>
        <a:lstStyle/>
        <a:p>
          <a:endParaRPr lang="en-US"/>
        </a:p>
      </dgm:t>
    </dgm:pt>
    <dgm:pt modelId="{E3A182CF-61B2-42F5-8A0F-A0005F27EB1B}">
      <dgm:prSet/>
      <dgm:spPr/>
      <dgm:t>
        <a:bodyPr/>
        <a:lstStyle/>
        <a:p>
          <a:r>
            <a:rPr lang="en-US" dirty="0"/>
            <a:t>11/29 – ESP8266 DB Query Insert </a:t>
          </a:r>
          <a:r>
            <a:rPr lang="ko-KR" dirty="0"/>
            <a:t>테스트 </a:t>
          </a:r>
          <a:r>
            <a:rPr lang="en-US" dirty="0"/>
            <a:t> </a:t>
          </a:r>
          <a:r>
            <a:rPr lang="ko-KR" dirty="0"/>
            <a:t> </a:t>
          </a:r>
          <a:endParaRPr lang="en-US" dirty="0"/>
        </a:p>
      </dgm:t>
    </dgm:pt>
    <dgm:pt modelId="{1AB48A32-2343-4279-9263-E05ACEACECC5}" type="parTrans" cxnId="{273B57F0-CB0B-46F5-A834-554E9A9B80FE}">
      <dgm:prSet/>
      <dgm:spPr/>
      <dgm:t>
        <a:bodyPr/>
        <a:lstStyle/>
        <a:p>
          <a:endParaRPr lang="en-US"/>
        </a:p>
      </dgm:t>
    </dgm:pt>
    <dgm:pt modelId="{298E30DB-5500-4B4C-B01E-914705DDE4A8}" type="sibTrans" cxnId="{273B57F0-CB0B-46F5-A834-554E9A9B80FE}">
      <dgm:prSet/>
      <dgm:spPr/>
      <dgm:t>
        <a:bodyPr/>
        <a:lstStyle/>
        <a:p>
          <a:endParaRPr lang="en-US"/>
        </a:p>
      </dgm:t>
    </dgm:pt>
    <dgm:pt modelId="{0CB37EBB-5EE0-4237-A11A-E27820A039FF}">
      <dgm:prSet/>
      <dgm:spPr/>
      <dgm:t>
        <a:bodyPr/>
        <a:lstStyle/>
        <a:p>
          <a:r>
            <a:rPr lang="en-US" dirty="0"/>
            <a:t>11/30 – ESP8266</a:t>
          </a:r>
          <a:r>
            <a:rPr lang="ko-KR" dirty="0"/>
            <a:t> </a:t>
          </a:r>
          <a:r>
            <a:rPr lang="en-US" dirty="0"/>
            <a:t>Json </a:t>
          </a:r>
          <a:r>
            <a:rPr lang="ko-KR" dirty="0"/>
            <a:t>테스트 </a:t>
          </a:r>
          <a:endParaRPr lang="en-US" dirty="0"/>
        </a:p>
      </dgm:t>
    </dgm:pt>
    <dgm:pt modelId="{4F615C05-29A8-4441-882C-61640997F6DC}" type="parTrans" cxnId="{754AEC4C-B59D-433C-BF4B-3C36E46FF91D}">
      <dgm:prSet/>
      <dgm:spPr/>
      <dgm:t>
        <a:bodyPr/>
        <a:lstStyle/>
        <a:p>
          <a:endParaRPr lang="en-US"/>
        </a:p>
      </dgm:t>
    </dgm:pt>
    <dgm:pt modelId="{86A32DE0-81DF-4919-991A-884E7296C7B6}" type="sibTrans" cxnId="{754AEC4C-B59D-433C-BF4B-3C36E46FF91D}">
      <dgm:prSet/>
      <dgm:spPr/>
      <dgm:t>
        <a:bodyPr/>
        <a:lstStyle/>
        <a:p>
          <a:endParaRPr lang="en-US"/>
        </a:p>
      </dgm:t>
    </dgm:pt>
    <dgm:pt modelId="{905C99A7-40B8-4717-9B01-B51BE4E62111}">
      <dgm:prSet/>
      <dgm:spPr/>
      <dgm:t>
        <a:bodyPr/>
        <a:lstStyle/>
        <a:p>
          <a:r>
            <a:rPr lang="en-US" dirty="0"/>
            <a:t>12/01 – ESP8266</a:t>
          </a:r>
          <a:r>
            <a:rPr lang="ko-KR" dirty="0"/>
            <a:t> </a:t>
          </a:r>
          <a:r>
            <a:rPr lang="en-US" dirty="0"/>
            <a:t>API Parsing and Json data extract</a:t>
          </a:r>
          <a:r>
            <a:rPr lang="ko-KR" altLang="en-US" dirty="0"/>
            <a:t> </a:t>
          </a:r>
          <a:r>
            <a:rPr lang="en-US" dirty="0"/>
            <a:t> </a:t>
          </a:r>
          <a:r>
            <a:rPr lang="ko-KR" dirty="0"/>
            <a:t> </a:t>
          </a:r>
          <a:endParaRPr lang="en-US" dirty="0"/>
        </a:p>
      </dgm:t>
    </dgm:pt>
    <dgm:pt modelId="{D6D4C056-272E-45CE-902A-4DC6A37F53FB}" type="parTrans" cxnId="{144F1344-CC72-4ACD-88A5-6633F83158D6}">
      <dgm:prSet/>
      <dgm:spPr/>
      <dgm:t>
        <a:bodyPr/>
        <a:lstStyle/>
        <a:p>
          <a:endParaRPr lang="en-US"/>
        </a:p>
      </dgm:t>
    </dgm:pt>
    <dgm:pt modelId="{AC912873-30C8-4D6E-9797-6832DD48831D}" type="sibTrans" cxnId="{144F1344-CC72-4ACD-88A5-6633F83158D6}">
      <dgm:prSet/>
      <dgm:spPr/>
      <dgm:t>
        <a:bodyPr/>
        <a:lstStyle/>
        <a:p>
          <a:endParaRPr lang="en-US"/>
        </a:p>
      </dgm:t>
    </dgm:pt>
    <dgm:pt modelId="{2AD9D6C5-3555-40CA-9E0C-5DDC79042C3C}">
      <dgm:prSet/>
      <dgm:spPr/>
      <dgm:t>
        <a:bodyPr/>
        <a:lstStyle/>
        <a:p>
          <a:r>
            <a:rPr lang="en-US" dirty="0"/>
            <a:t>12/02 – ESP8266</a:t>
          </a:r>
          <a:r>
            <a:rPr lang="ko-KR" dirty="0"/>
            <a:t> </a:t>
          </a:r>
          <a:r>
            <a:rPr lang="en-US" dirty="0"/>
            <a:t>extracted data</a:t>
          </a:r>
          <a:r>
            <a:rPr lang="ko-KR" dirty="0"/>
            <a:t> </a:t>
          </a:r>
          <a:r>
            <a:rPr lang="en-US" dirty="0"/>
            <a:t>DB Query Insert test </a:t>
          </a:r>
        </a:p>
      </dgm:t>
    </dgm:pt>
    <dgm:pt modelId="{7167F77E-553C-4910-8C05-86118DBA39FE}" type="parTrans" cxnId="{CA47BB3A-388F-464D-9332-1EC5B690B0D5}">
      <dgm:prSet/>
      <dgm:spPr/>
      <dgm:t>
        <a:bodyPr/>
        <a:lstStyle/>
        <a:p>
          <a:endParaRPr lang="en-US"/>
        </a:p>
      </dgm:t>
    </dgm:pt>
    <dgm:pt modelId="{C058E34A-7D8F-41CB-8FB1-821BF9B353B6}" type="sibTrans" cxnId="{CA47BB3A-388F-464D-9332-1EC5B690B0D5}">
      <dgm:prSet/>
      <dgm:spPr/>
      <dgm:t>
        <a:bodyPr/>
        <a:lstStyle/>
        <a:p>
          <a:endParaRPr lang="en-US"/>
        </a:p>
      </dgm:t>
    </dgm:pt>
    <dgm:pt modelId="{7792F41C-EAD5-4685-884C-1DE56219FF97}">
      <dgm:prSet/>
      <dgm:spPr/>
      <dgm:t>
        <a:bodyPr/>
        <a:lstStyle/>
        <a:p>
          <a:r>
            <a:rPr lang="en-US" dirty="0"/>
            <a:t>12/03 – </a:t>
          </a:r>
          <a:r>
            <a:rPr lang="en-US" altLang="ko-KR" dirty="0"/>
            <a:t>PHP web </a:t>
          </a:r>
          <a:r>
            <a:rPr lang="ko-KR" altLang="en-US" dirty="0"/>
            <a:t>설계</a:t>
          </a:r>
        </a:p>
      </dgm:t>
    </dgm:pt>
    <dgm:pt modelId="{214CA445-FDED-4F27-8924-EED719D6C6F3}" type="parTrans" cxnId="{7915506F-790C-416F-8A62-8802F863D57E}">
      <dgm:prSet/>
      <dgm:spPr/>
      <dgm:t>
        <a:bodyPr/>
        <a:lstStyle/>
        <a:p>
          <a:endParaRPr lang="en-US"/>
        </a:p>
      </dgm:t>
    </dgm:pt>
    <dgm:pt modelId="{35707F78-F443-44BC-BEDA-9747439964D5}" type="sibTrans" cxnId="{7915506F-790C-416F-8A62-8802F863D57E}">
      <dgm:prSet/>
      <dgm:spPr/>
      <dgm:t>
        <a:bodyPr/>
        <a:lstStyle/>
        <a:p>
          <a:endParaRPr lang="en-US"/>
        </a:p>
      </dgm:t>
    </dgm:pt>
    <dgm:pt modelId="{BF526EF1-89FE-40D5-8AF4-67A18EDE800F}">
      <dgm:prSet/>
      <dgm:spPr/>
      <dgm:t>
        <a:bodyPr/>
        <a:lstStyle/>
        <a:p>
          <a:r>
            <a:rPr lang="en-US" dirty="0"/>
            <a:t>12/04 – </a:t>
          </a:r>
          <a:r>
            <a:rPr lang="en-US" altLang="ko-KR" dirty="0"/>
            <a:t>Web Site </a:t>
          </a:r>
          <a:r>
            <a:rPr lang="ko-KR" altLang="en-US" dirty="0"/>
            <a:t>개설</a:t>
          </a:r>
          <a:r>
            <a:rPr lang="en-US" dirty="0"/>
            <a:t> </a:t>
          </a:r>
        </a:p>
      </dgm:t>
    </dgm:pt>
    <dgm:pt modelId="{95CF4F0B-8EB2-4E12-8C92-F08564262E09}" type="parTrans" cxnId="{EDFA537B-886E-427C-BB7A-8ECB5E2D59B5}">
      <dgm:prSet/>
      <dgm:spPr/>
      <dgm:t>
        <a:bodyPr/>
        <a:lstStyle/>
        <a:p>
          <a:endParaRPr lang="en-US"/>
        </a:p>
      </dgm:t>
    </dgm:pt>
    <dgm:pt modelId="{C57C3E19-B39E-4A58-9FC6-82DD6EB6F1D1}" type="sibTrans" cxnId="{EDFA537B-886E-427C-BB7A-8ECB5E2D59B5}">
      <dgm:prSet/>
      <dgm:spPr/>
      <dgm:t>
        <a:bodyPr/>
        <a:lstStyle/>
        <a:p>
          <a:endParaRPr lang="en-US"/>
        </a:p>
      </dgm:t>
    </dgm:pt>
    <dgm:pt modelId="{2B1C9617-83FD-4E9D-8114-77E1E5D2FD7F}">
      <dgm:prSet/>
      <dgm:spPr/>
      <dgm:t>
        <a:bodyPr/>
        <a:lstStyle/>
        <a:p>
          <a:r>
            <a:rPr lang="en-US" dirty="0"/>
            <a:t>12/05 – PHP </a:t>
          </a:r>
          <a:r>
            <a:rPr lang="en-US" dirty="0" err="1"/>
            <a:t>DataBase</a:t>
          </a:r>
          <a:r>
            <a:rPr lang="en-US" dirty="0"/>
            <a:t> </a:t>
          </a:r>
          <a:r>
            <a:rPr lang="ko-KR" dirty="0"/>
            <a:t>연동 및 화면에 출력 </a:t>
          </a:r>
          <a:r>
            <a:rPr lang="en-US" dirty="0"/>
            <a:t>  </a:t>
          </a:r>
        </a:p>
      </dgm:t>
    </dgm:pt>
    <dgm:pt modelId="{8339A889-3E26-42D0-BED9-A7DF677CAC5A}" type="parTrans" cxnId="{FD999719-EDA4-41A6-8154-6E7847C9D38B}">
      <dgm:prSet/>
      <dgm:spPr/>
      <dgm:t>
        <a:bodyPr/>
        <a:lstStyle/>
        <a:p>
          <a:endParaRPr lang="en-US"/>
        </a:p>
      </dgm:t>
    </dgm:pt>
    <dgm:pt modelId="{4087930B-38D5-48D5-99C3-FC2246370061}" type="sibTrans" cxnId="{FD999719-EDA4-41A6-8154-6E7847C9D38B}">
      <dgm:prSet/>
      <dgm:spPr/>
      <dgm:t>
        <a:bodyPr/>
        <a:lstStyle/>
        <a:p>
          <a:endParaRPr lang="en-US"/>
        </a:p>
      </dgm:t>
    </dgm:pt>
    <dgm:pt modelId="{BAA1AACA-5663-469E-B50E-1BADB1D0F1B4}">
      <dgm:prSet/>
      <dgm:spPr/>
      <dgm:t>
        <a:bodyPr/>
        <a:lstStyle/>
        <a:p>
          <a:r>
            <a:rPr lang="en-US" dirty="0"/>
            <a:t>12/06 – Web publishing(Html, CSS, JS, jQuery, Ajax)</a:t>
          </a:r>
        </a:p>
      </dgm:t>
    </dgm:pt>
    <dgm:pt modelId="{4438D0D6-D6F5-4D37-87D2-05F033284FEE}" type="parTrans" cxnId="{4DD45EE1-3432-4F2A-9242-4F41F2FBC9D4}">
      <dgm:prSet/>
      <dgm:spPr/>
      <dgm:t>
        <a:bodyPr/>
        <a:lstStyle/>
        <a:p>
          <a:endParaRPr lang="en-US"/>
        </a:p>
      </dgm:t>
    </dgm:pt>
    <dgm:pt modelId="{EB3D6930-6F02-4D48-807A-462E7E4A9DEC}" type="sibTrans" cxnId="{4DD45EE1-3432-4F2A-9242-4F41F2FBC9D4}">
      <dgm:prSet/>
      <dgm:spPr/>
      <dgm:t>
        <a:bodyPr/>
        <a:lstStyle/>
        <a:p>
          <a:endParaRPr lang="en-US"/>
        </a:p>
      </dgm:t>
    </dgm:pt>
    <dgm:pt modelId="{5118F72D-8C48-4AB7-9938-19AACB18CA7E}">
      <dgm:prSet/>
      <dgm:spPr/>
      <dgm:t>
        <a:bodyPr/>
        <a:lstStyle/>
        <a:p>
          <a:r>
            <a:rPr lang="en-US" dirty="0"/>
            <a:t>12/07 – Python Message Server</a:t>
          </a:r>
          <a:r>
            <a:rPr lang="ko-KR" dirty="0"/>
            <a:t> </a:t>
          </a:r>
          <a:r>
            <a:rPr lang="en-US" dirty="0"/>
            <a:t>Programming</a:t>
          </a:r>
        </a:p>
      </dgm:t>
    </dgm:pt>
    <dgm:pt modelId="{02A5FE2F-F54F-497C-B90F-87E89BD1C6AF}" type="parTrans" cxnId="{BF16ED2B-7D64-4956-A1BB-B8ACDC769CEB}">
      <dgm:prSet/>
      <dgm:spPr/>
      <dgm:t>
        <a:bodyPr/>
        <a:lstStyle/>
        <a:p>
          <a:endParaRPr lang="en-US"/>
        </a:p>
      </dgm:t>
    </dgm:pt>
    <dgm:pt modelId="{4943AF3C-1B2C-4D3F-A6A2-9680D68D8C41}" type="sibTrans" cxnId="{BF16ED2B-7D64-4956-A1BB-B8ACDC769CEB}">
      <dgm:prSet/>
      <dgm:spPr/>
      <dgm:t>
        <a:bodyPr/>
        <a:lstStyle/>
        <a:p>
          <a:endParaRPr lang="en-US"/>
        </a:p>
      </dgm:t>
    </dgm:pt>
    <dgm:pt modelId="{98357876-0DD5-49D5-9952-536E6A88E0E3}">
      <dgm:prSet/>
      <dgm:spPr/>
      <dgm:t>
        <a:bodyPr/>
        <a:lstStyle/>
        <a:p>
          <a:r>
            <a:rPr lang="en-US" dirty="0"/>
            <a:t>12/08 – </a:t>
          </a:r>
          <a:r>
            <a:rPr lang="ko-KR" altLang="en-US" dirty="0"/>
            <a:t>실생활 테스트</a:t>
          </a:r>
          <a:endParaRPr lang="en-US" dirty="0"/>
        </a:p>
      </dgm:t>
    </dgm:pt>
    <dgm:pt modelId="{21E8E821-E280-4C11-900D-03CBAA87C06E}" type="parTrans" cxnId="{A45F3FF5-22D2-44DD-9BAB-AF3AB25234A9}">
      <dgm:prSet/>
      <dgm:spPr/>
      <dgm:t>
        <a:bodyPr/>
        <a:lstStyle/>
        <a:p>
          <a:endParaRPr lang="en-US"/>
        </a:p>
      </dgm:t>
    </dgm:pt>
    <dgm:pt modelId="{19E147DF-8BEC-43F7-B5D5-B5C771DA6597}" type="sibTrans" cxnId="{A45F3FF5-22D2-44DD-9BAB-AF3AB25234A9}">
      <dgm:prSet/>
      <dgm:spPr/>
      <dgm:t>
        <a:bodyPr/>
        <a:lstStyle/>
        <a:p>
          <a:endParaRPr lang="en-US"/>
        </a:p>
      </dgm:t>
    </dgm:pt>
    <dgm:pt modelId="{93B98379-C04A-4B3F-BD5A-F88EB9A71711}" type="pres">
      <dgm:prSet presAssocID="{164EE9D4-F4F3-4018-A31D-8CB4CB698A6F}" presName="vert0" presStyleCnt="0">
        <dgm:presLayoutVars>
          <dgm:dir/>
          <dgm:animOne val="branch"/>
          <dgm:animLvl val="lvl"/>
        </dgm:presLayoutVars>
      </dgm:prSet>
      <dgm:spPr/>
    </dgm:pt>
    <dgm:pt modelId="{302E5FF9-B918-414B-AD5B-CC3517EFE500}" type="pres">
      <dgm:prSet presAssocID="{ABD1B25E-FCAA-4980-8337-A5935D8A6407}" presName="thickLine" presStyleLbl="alignNode1" presStyleIdx="0" presStyleCnt="14"/>
      <dgm:spPr/>
    </dgm:pt>
    <dgm:pt modelId="{5BACA077-C2D1-45E6-A309-4F2BD118809D}" type="pres">
      <dgm:prSet presAssocID="{ABD1B25E-FCAA-4980-8337-A5935D8A6407}" presName="horz1" presStyleCnt="0"/>
      <dgm:spPr/>
    </dgm:pt>
    <dgm:pt modelId="{F2C8622E-66EE-4446-8D5A-6818E30A1955}" type="pres">
      <dgm:prSet presAssocID="{ABD1B25E-FCAA-4980-8337-A5935D8A6407}" presName="tx1" presStyleLbl="revTx" presStyleIdx="0" presStyleCnt="14"/>
      <dgm:spPr/>
    </dgm:pt>
    <dgm:pt modelId="{F73179AE-1EF7-4E3F-B573-155E93AC8272}" type="pres">
      <dgm:prSet presAssocID="{ABD1B25E-FCAA-4980-8337-A5935D8A6407}" presName="vert1" presStyleCnt="0"/>
      <dgm:spPr/>
    </dgm:pt>
    <dgm:pt modelId="{A12341FF-D1D1-4FF5-BB4F-EDD08EA64816}" type="pres">
      <dgm:prSet presAssocID="{0B27C92D-5637-4B5C-8734-B2A06C00077C}" presName="thickLine" presStyleLbl="alignNode1" presStyleIdx="1" presStyleCnt="14"/>
      <dgm:spPr/>
    </dgm:pt>
    <dgm:pt modelId="{F92A7E0C-18F6-4562-A3AB-EA27D76E1D6D}" type="pres">
      <dgm:prSet presAssocID="{0B27C92D-5637-4B5C-8734-B2A06C00077C}" presName="horz1" presStyleCnt="0"/>
      <dgm:spPr/>
    </dgm:pt>
    <dgm:pt modelId="{4633D741-D474-4A1D-9916-E31C29916ED2}" type="pres">
      <dgm:prSet presAssocID="{0B27C92D-5637-4B5C-8734-B2A06C00077C}" presName="tx1" presStyleLbl="revTx" presStyleIdx="1" presStyleCnt="14"/>
      <dgm:spPr/>
    </dgm:pt>
    <dgm:pt modelId="{36B9CD6F-10BA-4850-8ECF-8D88D72B625C}" type="pres">
      <dgm:prSet presAssocID="{0B27C92D-5637-4B5C-8734-B2A06C00077C}" presName="vert1" presStyleCnt="0"/>
      <dgm:spPr/>
    </dgm:pt>
    <dgm:pt modelId="{25FA3936-326B-4C13-9B0D-B966AF3B711F}" type="pres">
      <dgm:prSet presAssocID="{FA873755-28A5-4F9D-8668-1972E62681F8}" presName="thickLine" presStyleLbl="alignNode1" presStyleIdx="2" presStyleCnt="14"/>
      <dgm:spPr/>
    </dgm:pt>
    <dgm:pt modelId="{4CDF04F0-0FC1-4AFE-8400-892B116B43B3}" type="pres">
      <dgm:prSet presAssocID="{FA873755-28A5-4F9D-8668-1972E62681F8}" presName="horz1" presStyleCnt="0"/>
      <dgm:spPr/>
    </dgm:pt>
    <dgm:pt modelId="{3A096809-0A24-4731-876E-A361CC99A715}" type="pres">
      <dgm:prSet presAssocID="{FA873755-28A5-4F9D-8668-1972E62681F8}" presName="tx1" presStyleLbl="revTx" presStyleIdx="2" presStyleCnt="14"/>
      <dgm:spPr/>
    </dgm:pt>
    <dgm:pt modelId="{6EA85514-273E-4BCC-8AE3-CC2B81CF221E}" type="pres">
      <dgm:prSet presAssocID="{FA873755-28A5-4F9D-8668-1972E62681F8}" presName="vert1" presStyleCnt="0"/>
      <dgm:spPr/>
    </dgm:pt>
    <dgm:pt modelId="{C1AF1308-974C-4ABD-B9F0-BE983633A32C}" type="pres">
      <dgm:prSet presAssocID="{780B477F-4361-4235-A844-2F8EFE4AE986}" presName="thickLine" presStyleLbl="alignNode1" presStyleIdx="3" presStyleCnt="14"/>
      <dgm:spPr/>
    </dgm:pt>
    <dgm:pt modelId="{B03C1075-EB36-42D4-9F67-96B45DA51041}" type="pres">
      <dgm:prSet presAssocID="{780B477F-4361-4235-A844-2F8EFE4AE986}" presName="horz1" presStyleCnt="0"/>
      <dgm:spPr/>
    </dgm:pt>
    <dgm:pt modelId="{F3544C0D-FEA9-4C30-9A4A-A48374FFE724}" type="pres">
      <dgm:prSet presAssocID="{780B477F-4361-4235-A844-2F8EFE4AE986}" presName="tx1" presStyleLbl="revTx" presStyleIdx="3" presStyleCnt="14"/>
      <dgm:spPr/>
    </dgm:pt>
    <dgm:pt modelId="{A521E738-D0CA-451D-A8A5-AE444B70D8D0}" type="pres">
      <dgm:prSet presAssocID="{780B477F-4361-4235-A844-2F8EFE4AE986}" presName="vert1" presStyleCnt="0"/>
      <dgm:spPr/>
    </dgm:pt>
    <dgm:pt modelId="{11445914-A1C3-4F42-93E7-134CE2ACD754}" type="pres">
      <dgm:prSet presAssocID="{E3A182CF-61B2-42F5-8A0F-A0005F27EB1B}" presName="thickLine" presStyleLbl="alignNode1" presStyleIdx="4" presStyleCnt="14"/>
      <dgm:spPr/>
    </dgm:pt>
    <dgm:pt modelId="{9DC211C3-41F0-474A-B24C-EC97AC4CCA5D}" type="pres">
      <dgm:prSet presAssocID="{E3A182CF-61B2-42F5-8A0F-A0005F27EB1B}" presName="horz1" presStyleCnt="0"/>
      <dgm:spPr/>
    </dgm:pt>
    <dgm:pt modelId="{2BFF0556-6BD4-4CC8-9D9C-784E35E1A49E}" type="pres">
      <dgm:prSet presAssocID="{E3A182CF-61B2-42F5-8A0F-A0005F27EB1B}" presName="tx1" presStyleLbl="revTx" presStyleIdx="4" presStyleCnt="14"/>
      <dgm:spPr/>
    </dgm:pt>
    <dgm:pt modelId="{C664A190-714F-4C01-A895-9E5173C54B2B}" type="pres">
      <dgm:prSet presAssocID="{E3A182CF-61B2-42F5-8A0F-A0005F27EB1B}" presName="vert1" presStyleCnt="0"/>
      <dgm:spPr/>
    </dgm:pt>
    <dgm:pt modelId="{9942E092-4190-4AC1-960E-26875B49E170}" type="pres">
      <dgm:prSet presAssocID="{0CB37EBB-5EE0-4237-A11A-E27820A039FF}" presName="thickLine" presStyleLbl="alignNode1" presStyleIdx="5" presStyleCnt="14"/>
      <dgm:spPr/>
    </dgm:pt>
    <dgm:pt modelId="{E905F671-AD97-4877-9F90-DB3A2AF79A83}" type="pres">
      <dgm:prSet presAssocID="{0CB37EBB-5EE0-4237-A11A-E27820A039FF}" presName="horz1" presStyleCnt="0"/>
      <dgm:spPr/>
    </dgm:pt>
    <dgm:pt modelId="{D3ACDC06-FDEC-4B34-9BFE-0241176754F4}" type="pres">
      <dgm:prSet presAssocID="{0CB37EBB-5EE0-4237-A11A-E27820A039FF}" presName="tx1" presStyleLbl="revTx" presStyleIdx="5" presStyleCnt="14"/>
      <dgm:spPr/>
    </dgm:pt>
    <dgm:pt modelId="{0F93536B-8FCF-4794-8061-4EADB20F9DBA}" type="pres">
      <dgm:prSet presAssocID="{0CB37EBB-5EE0-4237-A11A-E27820A039FF}" presName="vert1" presStyleCnt="0"/>
      <dgm:spPr/>
    </dgm:pt>
    <dgm:pt modelId="{F8DB87E0-47A1-45F1-9A6F-E7C2B148799C}" type="pres">
      <dgm:prSet presAssocID="{905C99A7-40B8-4717-9B01-B51BE4E62111}" presName="thickLine" presStyleLbl="alignNode1" presStyleIdx="6" presStyleCnt="14"/>
      <dgm:spPr/>
    </dgm:pt>
    <dgm:pt modelId="{81EB7C33-9253-4225-8C90-046D0A69B9AC}" type="pres">
      <dgm:prSet presAssocID="{905C99A7-40B8-4717-9B01-B51BE4E62111}" presName="horz1" presStyleCnt="0"/>
      <dgm:spPr/>
    </dgm:pt>
    <dgm:pt modelId="{5145E508-34BD-458B-9A34-B6A8764B8BD3}" type="pres">
      <dgm:prSet presAssocID="{905C99A7-40B8-4717-9B01-B51BE4E62111}" presName="tx1" presStyleLbl="revTx" presStyleIdx="6" presStyleCnt="14"/>
      <dgm:spPr/>
    </dgm:pt>
    <dgm:pt modelId="{CBD052FD-560C-4CB3-A565-2E5E33128801}" type="pres">
      <dgm:prSet presAssocID="{905C99A7-40B8-4717-9B01-B51BE4E62111}" presName="vert1" presStyleCnt="0"/>
      <dgm:spPr/>
    </dgm:pt>
    <dgm:pt modelId="{D5615AF8-55EF-4128-9819-CFF54A394F1C}" type="pres">
      <dgm:prSet presAssocID="{2AD9D6C5-3555-40CA-9E0C-5DDC79042C3C}" presName="thickLine" presStyleLbl="alignNode1" presStyleIdx="7" presStyleCnt="14"/>
      <dgm:spPr/>
    </dgm:pt>
    <dgm:pt modelId="{7046CAA3-49E7-4FCB-A720-213930DE5C45}" type="pres">
      <dgm:prSet presAssocID="{2AD9D6C5-3555-40CA-9E0C-5DDC79042C3C}" presName="horz1" presStyleCnt="0"/>
      <dgm:spPr/>
    </dgm:pt>
    <dgm:pt modelId="{13511E10-FD4D-4453-9BF0-6ED02FE74616}" type="pres">
      <dgm:prSet presAssocID="{2AD9D6C5-3555-40CA-9E0C-5DDC79042C3C}" presName="tx1" presStyleLbl="revTx" presStyleIdx="7" presStyleCnt="14"/>
      <dgm:spPr/>
    </dgm:pt>
    <dgm:pt modelId="{215C537F-DA66-4E5E-AD78-CD30ABD2E3D3}" type="pres">
      <dgm:prSet presAssocID="{2AD9D6C5-3555-40CA-9E0C-5DDC79042C3C}" presName="vert1" presStyleCnt="0"/>
      <dgm:spPr/>
    </dgm:pt>
    <dgm:pt modelId="{F9DD1872-3B0C-46A9-81C9-10D8E041E8D8}" type="pres">
      <dgm:prSet presAssocID="{7792F41C-EAD5-4685-884C-1DE56219FF97}" presName="thickLine" presStyleLbl="alignNode1" presStyleIdx="8" presStyleCnt="14"/>
      <dgm:spPr/>
    </dgm:pt>
    <dgm:pt modelId="{1893E2AF-B6DB-4EE4-A80E-A6B97A8E4428}" type="pres">
      <dgm:prSet presAssocID="{7792F41C-EAD5-4685-884C-1DE56219FF97}" presName="horz1" presStyleCnt="0"/>
      <dgm:spPr/>
    </dgm:pt>
    <dgm:pt modelId="{EFDDCA2F-F147-4BD5-8244-FE778D8AD705}" type="pres">
      <dgm:prSet presAssocID="{7792F41C-EAD5-4685-884C-1DE56219FF97}" presName="tx1" presStyleLbl="revTx" presStyleIdx="8" presStyleCnt="14"/>
      <dgm:spPr/>
    </dgm:pt>
    <dgm:pt modelId="{CF3066D8-BCA9-47A5-952F-BEE055B335B4}" type="pres">
      <dgm:prSet presAssocID="{7792F41C-EAD5-4685-884C-1DE56219FF97}" presName="vert1" presStyleCnt="0"/>
      <dgm:spPr/>
    </dgm:pt>
    <dgm:pt modelId="{7892C0E9-7F55-49A7-8E31-4095136512F9}" type="pres">
      <dgm:prSet presAssocID="{BF526EF1-89FE-40D5-8AF4-67A18EDE800F}" presName="thickLine" presStyleLbl="alignNode1" presStyleIdx="9" presStyleCnt="14"/>
      <dgm:spPr/>
    </dgm:pt>
    <dgm:pt modelId="{9A4E0BA0-322E-4669-A034-E6249B6DE9E7}" type="pres">
      <dgm:prSet presAssocID="{BF526EF1-89FE-40D5-8AF4-67A18EDE800F}" presName="horz1" presStyleCnt="0"/>
      <dgm:spPr/>
    </dgm:pt>
    <dgm:pt modelId="{BC0F8F10-BDA1-4E0F-8D20-BEE0E3D57368}" type="pres">
      <dgm:prSet presAssocID="{BF526EF1-89FE-40D5-8AF4-67A18EDE800F}" presName="tx1" presStyleLbl="revTx" presStyleIdx="9" presStyleCnt="14"/>
      <dgm:spPr/>
    </dgm:pt>
    <dgm:pt modelId="{3252961F-C172-4010-A49C-572E04D28E46}" type="pres">
      <dgm:prSet presAssocID="{BF526EF1-89FE-40D5-8AF4-67A18EDE800F}" presName="vert1" presStyleCnt="0"/>
      <dgm:spPr/>
    </dgm:pt>
    <dgm:pt modelId="{9E108ADC-8BE9-4ABB-B1CE-8C7EE01D7190}" type="pres">
      <dgm:prSet presAssocID="{2B1C9617-83FD-4E9D-8114-77E1E5D2FD7F}" presName="thickLine" presStyleLbl="alignNode1" presStyleIdx="10" presStyleCnt="14"/>
      <dgm:spPr/>
    </dgm:pt>
    <dgm:pt modelId="{3F061E19-A4CE-4B9E-8F61-DB73110F8199}" type="pres">
      <dgm:prSet presAssocID="{2B1C9617-83FD-4E9D-8114-77E1E5D2FD7F}" presName="horz1" presStyleCnt="0"/>
      <dgm:spPr/>
    </dgm:pt>
    <dgm:pt modelId="{7E6024BC-07FF-46FD-BF50-8705FCFCDCA6}" type="pres">
      <dgm:prSet presAssocID="{2B1C9617-83FD-4E9D-8114-77E1E5D2FD7F}" presName="tx1" presStyleLbl="revTx" presStyleIdx="10" presStyleCnt="14"/>
      <dgm:spPr/>
    </dgm:pt>
    <dgm:pt modelId="{D6825E8A-48AF-4787-AC20-558391B23049}" type="pres">
      <dgm:prSet presAssocID="{2B1C9617-83FD-4E9D-8114-77E1E5D2FD7F}" presName="vert1" presStyleCnt="0"/>
      <dgm:spPr/>
    </dgm:pt>
    <dgm:pt modelId="{558AC098-AE73-4D9C-B205-95A10CB92AB0}" type="pres">
      <dgm:prSet presAssocID="{BAA1AACA-5663-469E-B50E-1BADB1D0F1B4}" presName="thickLine" presStyleLbl="alignNode1" presStyleIdx="11" presStyleCnt="14"/>
      <dgm:spPr/>
    </dgm:pt>
    <dgm:pt modelId="{4725159F-5BFB-4D70-B554-F998FFBB4457}" type="pres">
      <dgm:prSet presAssocID="{BAA1AACA-5663-469E-B50E-1BADB1D0F1B4}" presName="horz1" presStyleCnt="0"/>
      <dgm:spPr/>
    </dgm:pt>
    <dgm:pt modelId="{378796DF-53BC-4F78-A9F5-689B7A29136A}" type="pres">
      <dgm:prSet presAssocID="{BAA1AACA-5663-469E-B50E-1BADB1D0F1B4}" presName="tx1" presStyleLbl="revTx" presStyleIdx="11" presStyleCnt="14"/>
      <dgm:spPr/>
    </dgm:pt>
    <dgm:pt modelId="{09FC2B76-B634-4505-A3CA-1309CBC5D05F}" type="pres">
      <dgm:prSet presAssocID="{BAA1AACA-5663-469E-B50E-1BADB1D0F1B4}" presName="vert1" presStyleCnt="0"/>
      <dgm:spPr/>
    </dgm:pt>
    <dgm:pt modelId="{ED2D7E45-1FC7-4944-AD18-FEB72287EB13}" type="pres">
      <dgm:prSet presAssocID="{5118F72D-8C48-4AB7-9938-19AACB18CA7E}" presName="thickLine" presStyleLbl="alignNode1" presStyleIdx="12" presStyleCnt="14"/>
      <dgm:spPr/>
    </dgm:pt>
    <dgm:pt modelId="{06857355-5A5B-4EE5-B5F0-34BE0AB24181}" type="pres">
      <dgm:prSet presAssocID="{5118F72D-8C48-4AB7-9938-19AACB18CA7E}" presName="horz1" presStyleCnt="0"/>
      <dgm:spPr/>
    </dgm:pt>
    <dgm:pt modelId="{8E480A24-78F1-401F-B6EE-7F96FCE40C23}" type="pres">
      <dgm:prSet presAssocID="{5118F72D-8C48-4AB7-9938-19AACB18CA7E}" presName="tx1" presStyleLbl="revTx" presStyleIdx="12" presStyleCnt="14"/>
      <dgm:spPr/>
    </dgm:pt>
    <dgm:pt modelId="{E1541383-3152-4C92-B3BD-89F5156371C8}" type="pres">
      <dgm:prSet presAssocID="{5118F72D-8C48-4AB7-9938-19AACB18CA7E}" presName="vert1" presStyleCnt="0"/>
      <dgm:spPr/>
    </dgm:pt>
    <dgm:pt modelId="{522A32EF-BC4A-4A74-8FFA-D590FF75FA9C}" type="pres">
      <dgm:prSet presAssocID="{98357876-0DD5-49D5-9952-536E6A88E0E3}" presName="thickLine" presStyleLbl="alignNode1" presStyleIdx="13" presStyleCnt="14"/>
      <dgm:spPr/>
    </dgm:pt>
    <dgm:pt modelId="{024A7A79-16E6-48DE-9EEB-0B0C7EA1AB8D}" type="pres">
      <dgm:prSet presAssocID="{98357876-0DD5-49D5-9952-536E6A88E0E3}" presName="horz1" presStyleCnt="0"/>
      <dgm:spPr/>
    </dgm:pt>
    <dgm:pt modelId="{290B2EA2-9F8B-4DFA-8FDB-1AEB53741B59}" type="pres">
      <dgm:prSet presAssocID="{98357876-0DD5-49D5-9952-536E6A88E0E3}" presName="tx1" presStyleLbl="revTx" presStyleIdx="13" presStyleCnt="14"/>
      <dgm:spPr/>
    </dgm:pt>
    <dgm:pt modelId="{37AD38DB-A2C1-430B-B326-15DFEB56AB9E}" type="pres">
      <dgm:prSet presAssocID="{98357876-0DD5-49D5-9952-536E6A88E0E3}" presName="vert1" presStyleCnt="0"/>
      <dgm:spPr/>
    </dgm:pt>
  </dgm:ptLst>
  <dgm:cxnLst>
    <dgm:cxn modelId="{FD999719-EDA4-41A6-8154-6E7847C9D38B}" srcId="{164EE9D4-F4F3-4018-A31D-8CB4CB698A6F}" destId="{2B1C9617-83FD-4E9D-8114-77E1E5D2FD7F}" srcOrd="10" destOrd="0" parTransId="{8339A889-3E26-42D0-BED9-A7DF677CAC5A}" sibTransId="{4087930B-38D5-48D5-99C3-FC2246370061}"/>
    <dgm:cxn modelId="{BF16ED2B-7D64-4956-A1BB-B8ACDC769CEB}" srcId="{164EE9D4-F4F3-4018-A31D-8CB4CB698A6F}" destId="{5118F72D-8C48-4AB7-9938-19AACB18CA7E}" srcOrd="12" destOrd="0" parTransId="{02A5FE2F-F54F-497C-B90F-87E89BD1C6AF}" sibTransId="{4943AF3C-1B2C-4D3F-A6A2-9680D68D8C41}"/>
    <dgm:cxn modelId="{95703333-BA9E-4910-B435-4575400CBE1F}" type="presOf" srcId="{ABD1B25E-FCAA-4980-8337-A5935D8A6407}" destId="{F2C8622E-66EE-4446-8D5A-6818E30A1955}" srcOrd="0" destOrd="0" presId="urn:microsoft.com/office/officeart/2008/layout/LinedList"/>
    <dgm:cxn modelId="{CA47BB3A-388F-464D-9332-1EC5B690B0D5}" srcId="{164EE9D4-F4F3-4018-A31D-8CB4CB698A6F}" destId="{2AD9D6C5-3555-40CA-9E0C-5DDC79042C3C}" srcOrd="7" destOrd="0" parTransId="{7167F77E-553C-4910-8C05-86118DBA39FE}" sibTransId="{C058E34A-7D8F-41CB-8FB1-821BF9B353B6}"/>
    <dgm:cxn modelId="{81DEB13D-C1DB-4757-B67D-178AF06CD428}" srcId="{164EE9D4-F4F3-4018-A31D-8CB4CB698A6F}" destId="{ABD1B25E-FCAA-4980-8337-A5935D8A6407}" srcOrd="0" destOrd="0" parTransId="{6743810C-0C02-494E-B53A-0205FEE3EC8F}" sibTransId="{4CDE22C1-37D1-41E6-A86F-22045EEE156C}"/>
    <dgm:cxn modelId="{144F1344-CC72-4ACD-88A5-6633F83158D6}" srcId="{164EE9D4-F4F3-4018-A31D-8CB4CB698A6F}" destId="{905C99A7-40B8-4717-9B01-B51BE4E62111}" srcOrd="6" destOrd="0" parTransId="{D6D4C056-272E-45CE-902A-4DC6A37F53FB}" sibTransId="{AC912873-30C8-4D6E-9797-6832DD48831D}"/>
    <dgm:cxn modelId="{754AEC4C-B59D-433C-BF4B-3C36E46FF91D}" srcId="{164EE9D4-F4F3-4018-A31D-8CB4CB698A6F}" destId="{0CB37EBB-5EE0-4237-A11A-E27820A039FF}" srcOrd="5" destOrd="0" parTransId="{4F615C05-29A8-4441-882C-61640997F6DC}" sibTransId="{86A32DE0-81DF-4919-991A-884E7296C7B6}"/>
    <dgm:cxn modelId="{787AB151-12D6-48F7-8E40-42112D9480D5}" type="presOf" srcId="{2B1C9617-83FD-4E9D-8114-77E1E5D2FD7F}" destId="{7E6024BC-07FF-46FD-BF50-8705FCFCDCA6}" srcOrd="0" destOrd="0" presId="urn:microsoft.com/office/officeart/2008/layout/LinedList"/>
    <dgm:cxn modelId="{87254A56-DEDC-46C4-9F1A-55DF3AA5F1D1}" type="presOf" srcId="{7792F41C-EAD5-4685-884C-1DE56219FF97}" destId="{EFDDCA2F-F147-4BD5-8244-FE778D8AD705}" srcOrd="0" destOrd="0" presId="urn:microsoft.com/office/officeart/2008/layout/LinedList"/>
    <dgm:cxn modelId="{A10F445A-F2A3-4C78-857C-4CC7A56A45D3}" type="presOf" srcId="{0B27C92D-5637-4B5C-8734-B2A06C00077C}" destId="{4633D741-D474-4A1D-9916-E31C29916ED2}" srcOrd="0" destOrd="0" presId="urn:microsoft.com/office/officeart/2008/layout/LinedList"/>
    <dgm:cxn modelId="{2AF98963-B0B2-451B-8182-76E8239189A3}" type="presOf" srcId="{FA873755-28A5-4F9D-8668-1972E62681F8}" destId="{3A096809-0A24-4731-876E-A361CC99A715}" srcOrd="0" destOrd="0" presId="urn:microsoft.com/office/officeart/2008/layout/LinedList"/>
    <dgm:cxn modelId="{BB033A64-3554-427B-97AE-6ACC9A33143C}" srcId="{164EE9D4-F4F3-4018-A31D-8CB4CB698A6F}" destId="{780B477F-4361-4235-A844-2F8EFE4AE986}" srcOrd="3" destOrd="0" parTransId="{06519FBE-71FC-402B-9147-DCFA12B245A2}" sibTransId="{7BC189AD-FE31-4D40-929A-DCF22DE0D72A}"/>
    <dgm:cxn modelId="{7915506F-790C-416F-8A62-8802F863D57E}" srcId="{164EE9D4-F4F3-4018-A31D-8CB4CB698A6F}" destId="{7792F41C-EAD5-4685-884C-1DE56219FF97}" srcOrd="8" destOrd="0" parTransId="{214CA445-FDED-4F27-8924-EED719D6C6F3}" sibTransId="{35707F78-F443-44BC-BEDA-9747439964D5}"/>
    <dgm:cxn modelId="{EDFA537B-886E-427C-BB7A-8ECB5E2D59B5}" srcId="{164EE9D4-F4F3-4018-A31D-8CB4CB698A6F}" destId="{BF526EF1-89FE-40D5-8AF4-67A18EDE800F}" srcOrd="9" destOrd="0" parTransId="{95CF4F0B-8EB2-4E12-8C92-F08564262E09}" sibTransId="{C57C3E19-B39E-4A58-9FC6-82DD6EB6F1D1}"/>
    <dgm:cxn modelId="{3D80D988-F41B-420F-984A-CE0DE829D7F8}" type="presOf" srcId="{BAA1AACA-5663-469E-B50E-1BADB1D0F1B4}" destId="{378796DF-53BC-4F78-A9F5-689B7A29136A}" srcOrd="0" destOrd="0" presId="urn:microsoft.com/office/officeart/2008/layout/LinedList"/>
    <dgm:cxn modelId="{B71A319A-9FA9-47D8-B632-69014A0512A0}" type="presOf" srcId="{905C99A7-40B8-4717-9B01-B51BE4E62111}" destId="{5145E508-34BD-458B-9A34-B6A8764B8BD3}" srcOrd="0" destOrd="0" presId="urn:microsoft.com/office/officeart/2008/layout/LinedList"/>
    <dgm:cxn modelId="{5C980CB5-B5E4-457A-AA79-88645C0C8E9E}" type="presOf" srcId="{164EE9D4-F4F3-4018-A31D-8CB4CB698A6F}" destId="{93B98379-C04A-4B3F-BD5A-F88EB9A71711}" srcOrd="0" destOrd="0" presId="urn:microsoft.com/office/officeart/2008/layout/LinedList"/>
    <dgm:cxn modelId="{95E0F8C1-83B2-402E-B5B5-83F0AF35339F}" type="presOf" srcId="{0CB37EBB-5EE0-4237-A11A-E27820A039FF}" destId="{D3ACDC06-FDEC-4B34-9BFE-0241176754F4}" srcOrd="0" destOrd="0" presId="urn:microsoft.com/office/officeart/2008/layout/LinedList"/>
    <dgm:cxn modelId="{1743C4C7-96EA-4259-A44C-A79F6567A398}" srcId="{164EE9D4-F4F3-4018-A31D-8CB4CB698A6F}" destId="{FA873755-28A5-4F9D-8668-1972E62681F8}" srcOrd="2" destOrd="0" parTransId="{EA60421B-AA8F-4872-8CFF-5154CAEACDF6}" sibTransId="{5BA1A7E5-5525-45BD-B3E4-7E5BF414AA77}"/>
    <dgm:cxn modelId="{4FB1CACA-A2CA-47B7-8410-3A6D9656DB76}" type="presOf" srcId="{5118F72D-8C48-4AB7-9938-19AACB18CA7E}" destId="{8E480A24-78F1-401F-B6EE-7F96FCE40C23}" srcOrd="0" destOrd="0" presId="urn:microsoft.com/office/officeart/2008/layout/LinedList"/>
    <dgm:cxn modelId="{B5A89ACE-7FA8-4FD1-9C37-4334EC74884A}" srcId="{164EE9D4-F4F3-4018-A31D-8CB4CB698A6F}" destId="{0B27C92D-5637-4B5C-8734-B2A06C00077C}" srcOrd="1" destOrd="0" parTransId="{9452748A-C819-472D-A72F-F164616534C7}" sibTransId="{0BD73FF9-FD2F-404F-AD68-23D4A034275D}"/>
    <dgm:cxn modelId="{A96935DA-E8AC-4B2A-A51F-21E854102369}" type="presOf" srcId="{BF526EF1-89FE-40D5-8AF4-67A18EDE800F}" destId="{BC0F8F10-BDA1-4E0F-8D20-BEE0E3D57368}" srcOrd="0" destOrd="0" presId="urn:microsoft.com/office/officeart/2008/layout/LinedList"/>
    <dgm:cxn modelId="{44E9B4DE-DAF7-4F90-BBDE-5D8C14875567}" type="presOf" srcId="{E3A182CF-61B2-42F5-8A0F-A0005F27EB1B}" destId="{2BFF0556-6BD4-4CC8-9D9C-784E35E1A49E}" srcOrd="0" destOrd="0" presId="urn:microsoft.com/office/officeart/2008/layout/LinedList"/>
    <dgm:cxn modelId="{72AF15DF-EBC7-49F5-BD6D-E94185F6B4FF}" type="presOf" srcId="{780B477F-4361-4235-A844-2F8EFE4AE986}" destId="{F3544C0D-FEA9-4C30-9A4A-A48374FFE724}" srcOrd="0" destOrd="0" presId="urn:microsoft.com/office/officeart/2008/layout/LinedList"/>
    <dgm:cxn modelId="{4DD45EE1-3432-4F2A-9242-4F41F2FBC9D4}" srcId="{164EE9D4-F4F3-4018-A31D-8CB4CB698A6F}" destId="{BAA1AACA-5663-469E-B50E-1BADB1D0F1B4}" srcOrd="11" destOrd="0" parTransId="{4438D0D6-D6F5-4D37-87D2-05F033284FEE}" sibTransId="{EB3D6930-6F02-4D48-807A-462E7E4A9DEC}"/>
    <dgm:cxn modelId="{273B57F0-CB0B-46F5-A834-554E9A9B80FE}" srcId="{164EE9D4-F4F3-4018-A31D-8CB4CB698A6F}" destId="{E3A182CF-61B2-42F5-8A0F-A0005F27EB1B}" srcOrd="4" destOrd="0" parTransId="{1AB48A32-2343-4279-9263-E05ACEACECC5}" sibTransId="{298E30DB-5500-4B4C-B01E-914705DDE4A8}"/>
    <dgm:cxn modelId="{2794F2F1-76DE-429F-A3F7-28CF4C3DF933}" type="presOf" srcId="{2AD9D6C5-3555-40CA-9E0C-5DDC79042C3C}" destId="{13511E10-FD4D-4453-9BF0-6ED02FE74616}" srcOrd="0" destOrd="0" presId="urn:microsoft.com/office/officeart/2008/layout/LinedList"/>
    <dgm:cxn modelId="{F07DDFF4-212A-4A29-B2FA-9D1DB1DA33A8}" type="presOf" srcId="{98357876-0DD5-49D5-9952-536E6A88E0E3}" destId="{290B2EA2-9F8B-4DFA-8FDB-1AEB53741B59}" srcOrd="0" destOrd="0" presId="urn:microsoft.com/office/officeart/2008/layout/LinedList"/>
    <dgm:cxn modelId="{A45F3FF5-22D2-44DD-9BAB-AF3AB25234A9}" srcId="{164EE9D4-F4F3-4018-A31D-8CB4CB698A6F}" destId="{98357876-0DD5-49D5-9952-536E6A88E0E3}" srcOrd="13" destOrd="0" parTransId="{21E8E821-E280-4C11-900D-03CBAA87C06E}" sibTransId="{19E147DF-8BEC-43F7-B5D5-B5C771DA6597}"/>
    <dgm:cxn modelId="{F805EDA5-517A-4AA3-A8F8-56C98542F4C4}" type="presParOf" srcId="{93B98379-C04A-4B3F-BD5A-F88EB9A71711}" destId="{302E5FF9-B918-414B-AD5B-CC3517EFE500}" srcOrd="0" destOrd="0" presId="urn:microsoft.com/office/officeart/2008/layout/LinedList"/>
    <dgm:cxn modelId="{A07921B3-D11E-452F-B03E-9B1FAF9DA560}" type="presParOf" srcId="{93B98379-C04A-4B3F-BD5A-F88EB9A71711}" destId="{5BACA077-C2D1-45E6-A309-4F2BD118809D}" srcOrd="1" destOrd="0" presId="urn:microsoft.com/office/officeart/2008/layout/LinedList"/>
    <dgm:cxn modelId="{D1BA4BF6-6134-45A8-95C5-F57E5093C31A}" type="presParOf" srcId="{5BACA077-C2D1-45E6-A309-4F2BD118809D}" destId="{F2C8622E-66EE-4446-8D5A-6818E30A1955}" srcOrd="0" destOrd="0" presId="urn:microsoft.com/office/officeart/2008/layout/LinedList"/>
    <dgm:cxn modelId="{8EE2BBA9-4F9D-469D-9838-FA61AB00D2E5}" type="presParOf" srcId="{5BACA077-C2D1-45E6-A309-4F2BD118809D}" destId="{F73179AE-1EF7-4E3F-B573-155E93AC8272}" srcOrd="1" destOrd="0" presId="urn:microsoft.com/office/officeart/2008/layout/LinedList"/>
    <dgm:cxn modelId="{6B147D0F-79A1-475E-A715-2A203F16A0B8}" type="presParOf" srcId="{93B98379-C04A-4B3F-BD5A-F88EB9A71711}" destId="{A12341FF-D1D1-4FF5-BB4F-EDD08EA64816}" srcOrd="2" destOrd="0" presId="urn:microsoft.com/office/officeart/2008/layout/LinedList"/>
    <dgm:cxn modelId="{2305E131-FC5B-4D35-95E2-100B2327A83A}" type="presParOf" srcId="{93B98379-C04A-4B3F-BD5A-F88EB9A71711}" destId="{F92A7E0C-18F6-4562-A3AB-EA27D76E1D6D}" srcOrd="3" destOrd="0" presId="urn:microsoft.com/office/officeart/2008/layout/LinedList"/>
    <dgm:cxn modelId="{13F3024A-E4AE-45CC-B119-3D312F01C133}" type="presParOf" srcId="{F92A7E0C-18F6-4562-A3AB-EA27D76E1D6D}" destId="{4633D741-D474-4A1D-9916-E31C29916ED2}" srcOrd="0" destOrd="0" presId="urn:microsoft.com/office/officeart/2008/layout/LinedList"/>
    <dgm:cxn modelId="{0B8D0F79-5841-40A7-8C3B-08B153AD213D}" type="presParOf" srcId="{F92A7E0C-18F6-4562-A3AB-EA27D76E1D6D}" destId="{36B9CD6F-10BA-4850-8ECF-8D88D72B625C}" srcOrd="1" destOrd="0" presId="urn:microsoft.com/office/officeart/2008/layout/LinedList"/>
    <dgm:cxn modelId="{EB3DC6FF-E8BF-497B-9B91-71912D90D8CD}" type="presParOf" srcId="{93B98379-C04A-4B3F-BD5A-F88EB9A71711}" destId="{25FA3936-326B-4C13-9B0D-B966AF3B711F}" srcOrd="4" destOrd="0" presId="urn:microsoft.com/office/officeart/2008/layout/LinedList"/>
    <dgm:cxn modelId="{DEED3AE0-F6C9-4DC0-8A3E-40938018EEE2}" type="presParOf" srcId="{93B98379-C04A-4B3F-BD5A-F88EB9A71711}" destId="{4CDF04F0-0FC1-4AFE-8400-892B116B43B3}" srcOrd="5" destOrd="0" presId="urn:microsoft.com/office/officeart/2008/layout/LinedList"/>
    <dgm:cxn modelId="{3B582370-C3EB-4B3F-AA1E-C84035868DBB}" type="presParOf" srcId="{4CDF04F0-0FC1-4AFE-8400-892B116B43B3}" destId="{3A096809-0A24-4731-876E-A361CC99A715}" srcOrd="0" destOrd="0" presId="urn:microsoft.com/office/officeart/2008/layout/LinedList"/>
    <dgm:cxn modelId="{A26CC5D1-CCDD-4734-98B8-51A0738CA8A9}" type="presParOf" srcId="{4CDF04F0-0FC1-4AFE-8400-892B116B43B3}" destId="{6EA85514-273E-4BCC-8AE3-CC2B81CF221E}" srcOrd="1" destOrd="0" presId="urn:microsoft.com/office/officeart/2008/layout/LinedList"/>
    <dgm:cxn modelId="{724132EB-2EDB-4499-BF2D-1309AB3F2B83}" type="presParOf" srcId="{93B98379-C04A-4B3F-BD5A-F88EB9A71711}" destId="{C1AF1308-974C-4ABD-B9F0-BE983633A32C}" srcOrd="6" destOrd="0" presId="urn:microsoft.com/office/officeart/2008/layout/LinedList"/>
    <dgm:cxn modelId="{1EC8CF89-8AEE-488D-B76A-BEDE90D28B62}" type="presParOf" srcId="{93B98379-C04A-4B3F-BD5A-F88EB9A71711}" destId="{B03C1075-EB36-42D4-9F67-96B45DA51041}" srcOrd="7" destOrd="0" presId="urn:microsoft.com/office/officeart/2008/layout/LinedList"/>
    <dgm:cxn modelId="{C4A67F6F-4162-4214-8838-BCF4EA413C91}" type="presParOf" srcId="{B03C1075-EB36-42D4-9F67-96B45DA51041}" destId="{F3544C0D-FEA9-4C30-9A4A-A48374FFE724}" srcOrd="0" destOrd="0" presId="urn:microsoft.com/office/officeart/2008/layout/LinedList"/>
    <dgm:cxn modelId="{F6C65C06-F6CA-4F1F-A6B9-A8CA93E1F505}" type="presParOf" srcId="{B03C1075-EB36-42D4-9F67-96B45DA51041}" destId="{A521E738-D0CA-451D-A8A5-AE444B70D8D0}" srcOrd="1" destOrd="0" presId="urn:microsoft.com/office/officeart/2008/layout/LinedList"/>
    <dgm:cxn modelId="{69F7682D-22F3-4ACD-B3DE-44F8AA7DE109}" type="presParOf" srcId="{93B98379-C04A-4B3F-BD5A-F88EB9A71711}" destId="{11445914-A1C3-4F42-93E7-134CE2ACD754}" srcOrd="8" destOrd="0" presId="urn:microsoft.com/office/officeart/2008/layout/LinedList"/>
    <dgm:cxn modelId="{E4F0F3BF-8E51-4E5F-A539-548282B17A87}" type="presParOf" srcId="{93B98379-C04A-4B3F-BD5A-F88EB9A71711}" destId="{9DC211C3-41F0-474A-B24C-EC97AC4CCA5D}" srcOrd="9" destOrd="0" presId="urn:microsoft.com/office/officeart/2008/layout/LinedList"/>
    <dgm:cxn modelId="{8C471167-C7F1-4117-8341-6390E49C0BDA}" type="presParOf" srcId="{9DC211C3-41F0-474A-B24C-EC97AC4CCA5D}" destId="{2BFF0556-6BD4-4CC8-9D9C-784E35E1A49E}" srcOrd="0" destOrd="0" presId="urn:microsoft.com/office/officeart/2008/layout/LinedList"/>
    <dgm:cxn modelId="{4061C298-73B0-4B08-B08D-6443ACD98365}" type="presParOf" srcId="{9DC211C3-41F0-474A-B24C-EC97AC4CCA5D}" destId="{C664A190-714F-4C01-A895-9E5173C54B2B}" srcOrd="1" destOrd="0" presId="urn:microsoft.com/office/officeart/2008/layout/LinedList"/>
    <dgm:cxn modelId="{90DAD2D8-ADF5-4601-844B-0B27E4123D4C}" type="presParOf" srcId="{93B98379-C04A-4B3F-BD5A-F88EB9A71711}" destId="{9942E092-4190-4AC1-960E-26875B49E170}" srcOrd="10" destOrd="0" presId="urn:microsoft.com/office/officeart/2008/layout/LinedList"/>
    <dgm:cxn modelId="{0E9AB336-A1A7-4B1D-BBBB-ECF0B3C384AC}" type="presParOf" srcId="{93B98379-C04A-4B3F-BD5A-F88EB9A71711}" destId="{E905F671-AD97-4877-9F90-DB3A2AF79A83}" srcOrd="11" destOrd="0" presId="urn:microsoft.com/office/officeart/2008/layout/LinedList"/>
    <dgm:cxn modelId="{59AC907F-5437-44D3-ABCA-170187ABEAFC}" type="presParOf" srcId="{E905F671-AD97-4877-9F90-DB3A2AF79A83}" destId="{D3ACDC06-FDEC-4B34-9BFE-0241176754F4}" srcOrd="0" destOrd="0" presId="urn:microsoft.com/office/officeart/2008/layout/LinedList"/>
    <dgm:cxn modelId="{2DC3F988-90DD-490F-A401-E91D68D74975}" type="presParOf" srcId="{E905F671-AD97-4877-9F90-DB3A2AF79A83}" destId="{0F93536B-8FCF-4794-8061-4EADB20F9DBA}" srcOrd="1" destOrd="0" presId="urn:microsoft.com/office/officeart/2008/layout/LinedList"/>
    <dgm:cxn modelId="{0D9BB948-800C-4119-A6D2-6590B26BD0FE}" type="presParOf" srcId="{93B98379-C04A-4B3F-BD5A-F88EB9A71711}" destId="{F8DB87E0-47A1-45F1-9A6F-E7C2B148799C}" srcOrd="12" destOrd="0" presId="urn:microsoft.com/office/officeart/2008/layout/LinedList"/>
    <dgm:cxn modelId="{7ADCF35D-F80E-4CF0-A56F-BF86A8228067}" type="presParOf" srcId="{93B98379-C04A-4B3F-BD5A-F88EB9A71711}" destId="{81EB7C33-9253-4225-8C90-046D0A69B9AC}" srcOrd="13" destOrd="0" presId="urn:microsoft.com/office/officeart/2008/layout/LinedList"/>
    <dgm:cxn modelId="{AE9219AC-970E-4E45-B6B2-E8CF984550D6}" type="presParOf" srcId="{81EB7C33-9253-4225-8C90-046D0A69B9AC}" destId="{5145E508-34BD-458B-9A34-B6A8764B8BD3}" srcOrd="0" destOrd="0" presId="urn:microsoft.com/office/officeart/2008/layout/LinedList"/>
    <dgm:cxn modelId="{D8B83186-245E-4AD8-B6EA-CB57289A06A8}" type="presParOf" srcId="{81EB7C33-9253-4225-8C90-046D0A69B9AC}" destId="{CBD052FD-560C-4CB3-A565-2E5E33128801}" srcOrd="1" destOrd="0" presId="urn:microsoft.com/office/officeart/2008/layout/LinedList"/>
    <dgm:cxn modelId="{F823ACB5-A965-454F-A968-AF939164617B}" type="presParOf" srcId="{93B98379-C04A-4B3F-BD5A-F88EB9A71711}" destId="{D5615AF8-55EF-4128-9819-CFF54A394F1C}" srcOrd="14" destOrd="0" presId="urn:microsoft.com/office/officeart/2008/layout/LinedList"/>
    <dgm:cxn modelId="{99F582FF-6B96-4908-A476-F0FDAAD7A460}" type="presParOf" srcId="{93B98379-C04A-4B3F-BD5A-F88EB9A71711}" destId="{7046CAA3-49E7-4FCB-A720-213930DE5C45}" srcOrd="15" destOrd="0" presId="urn:microsoft.com/office/officeart/2008/layout/LinedList"/>
    <dgm:cxn modelId="{F56C4955-87C1-4360-AE9F-B10B0B1710D3}" type="presParOf" srcId="{7046CAA3-49E7-4FCB-A720-213930DE5C45}" destId="{13511E10-FD4D-4453-9BF0-6ED02FE74616}" srcOrd="0" destOrd="0" presId="urn:microsoft.com/office/officeart/2008/layout/LinedList"/>
    <dgm:cxn modelId="{6E985F62-69E0-4D65-9068-84562BAD50F7}" type="presParOf" srcId="{7046CAA3-49E7-4FCB-A720-213930DE5C45}" destId="{215C537F-DA66-4E5E-AD78-CD30ABD2E3D3}" srcOrd="1" destOrd="0" presId="urn:microsoft.com/office/officeart/2008/layout/LinedList"/>
    <dgm:cxn modelId="{2DC4BACB-2742-48C9-B8A4-871772D2ABAD}" type="presParOf" srcId="{93B98379-C04A-4B3F-BD5A-F88EB9A71711}" destId="{F9DD1872-3B0C-46A9-81C9-10D8E041E8D8}" srcOrd="16" destOrd="0" presId="urn:microsoft.com/office/officeart/2008/layout/LinedList"/>
    <dgm:cxn modelId="{A35ED2A3-EDBF-4618-8F11-1BD7C582DDD6}" type="presParOf" srcId="{93B98379-C04A-4B3F-BD5A-F88EB9A71711}" destId="{1893E2AF-B6DB-4EE4-A80E-A6B97A8E4428}" srcOrd="17" destOrd="0" presId="urn:microsoft.com/office/officeart/2008/layout/LinedList"/>
    <dgm:cxn modelId="{D894AA15-5943-478F-BB90-8333B0C5ECD8}" type="presParOf" srcId="{1893E2AF-B6DB-4EE4-A80E-A6B97A8E4428}" destId="{EFDDCA2F-F147-4BD5-8244-FE778D8AD705}" srcOrd="0" destOrd="0" presId="urn:microsoft.com/office/officeart/2008/layout/LinedList"/>
    <dgm:cxn modelId="{F04192A5-F97A-4BA8-A1E4-4D519823395F}" type="presParOf" srcId="{1893E2AF-B6DB-4EE4-A80E-A6B97A8E4428}" destId="{CF3066D8-BCA9-47A5-952F-BEE055B335B4}" srcOrd="1" destOrd="0" presId="urn:microsoft.com/office/officeart/2008/layout/LinedList"/>
    <dgm:cxn modelId="{432A710D-0AB4-486A-BC69-E88B632FC26D}" type="presParOf" srcId="{93B98379-C04A-4B3F-BD5A-F88EB9A71711}" destId="{7892C0E9-7F55-49A7-8E31-4095136512F9}" srcOrd="18" destOrd="0" presId="urn:microsoft.com/office/officeart/2008/layout/LinedList"/>
    <dgm:cxn modelId="{F0FB26CE-D00C-417C-9946-02A94E790E6C}" type="presParOf" srcId="{93B98379-C04A-4B3F-BD5A-F88EB9A71711}" destId="{9A4E0BA0-322E-4669-A034-E6249B6DE9E7}" srcOrd="19" destOrd="0" presId="urn:microsoft.com/office/officeart/2008/layout/LinedList"/>
    <dgm:cxn modelId="{72AE21FA-A1FD-45A5-AE42-ECA1C2F4D28A}" type="presParOf" srcId="{9A4E0BA0-322E-4669-A034-E6249B6DE9E7}" destId="{BC0F8F10-BDA1-4E0F-8D20-BEE0E3D57368}" srcOrd="0" destOrd="0" presId="urn:microsoft.com/office/officeart/2008/layout/LinedList"/>
    <dgm:cxn modelId="{AB8A5291-4772-4832-A1B0-9718D6E388F2}" type="presParOf" srcId="{9A4E0BA0-322E-4669-A034-E6249B6DE9E7}" destId="{3252961F-C172-4010-A49C-572E04D28E46}" srcOrd="1" destOrd="0" presId="urn:microsoft.com/office/officeart/2008/layout/LinedList"/>
    <dgm:cxn modelId="{C7BA7B17-9F0B-4C82-B4CF-8BBD22364614}" type="presParOf" srcId="{93B98379-C04A-4B3F-BD5A-F88EB9A71711}" destId="{9E108ADC-8BE9-4ABB-B1CE-8C7EE01D7190}" srcOrd="20" destOrd="0" presId="urn:microsoft.com/office/officeart/2008/layout/LinedList"/>
    <dgm:cxn modelId="{9325C5BB-2EA8-46A1-B335-EB0F2681468A}" type="presParOf" srcId="{93B98379-C04A-4B3F-BD5A-F88EB9A71711}" destId="{3F061E19-A4CE-4B9E-8F61-DB73110F8199}" srcOrd="21" destOrd="0" presId="urn:microsoft.com/office/officeart/2008/layout/LinedList"/>
    <dgm:cxn modelId="{6AE57F75-1849-4CD6-9F3A-E8CB57234D0E}" type="presParOf" srcId="{3F061E19-A4CE-4B9E-8F61-DB73110F8199}" destId="{7E6024BC-07FF-46FD-BF50-8705FCFCDCA6}" srcOrd="0" destOrd="0" presId="urn:microsoft.com/office/officeart/2008/layout/LinedList"/>
    <dgm:cxn modelId="{C95E3088-1EAF-465D-AE15-998113366107}" type="presParOf" srcId="{3F061E19-A4CE-4B9E-8F61-DB73110F8199}" destId="{D6825E8A-48AF-4787-AC20-558391B23049}" srcOrd="1" destOrd="0" presId="urn:microsoft.com/office/officeart/2008/layout/LinedList"/>
    <dgm:cxn modelId="{D01DF945-1510-4BDC-BAB4-D065136A3A70}" type="presParOf" srcId="{93B98379-C04A-4B3F-BD5A-F88EB9A71711}" destId="{558AC098-AE73-4D9C-B205-95A10CB92AB0}" srcOrd="22" destOrd="0" presId="urn:microsoft.com/office/officeart/2008/layout/LinedList"/>
    <dgm:cxn modelId="{EB01CEDD-BC9D-43BC-B2A6-A88FD9A21653}" type="presParOf" srcId="{93B98379-C04A-4B3F-BD5A-F88EB9A71711}" destId="{4725159F-5BFB-4D70-B554-F998FFBB4457}" srcOrd="23" destOrd="0" presId="urn:microsoft.com/office/officeart/2008/layout/LinedList"/>
    <dgm:cxn modelId="{EE10614F-EE62-436B-B9FE-B346B14AA851}" type="presParOf" srcId="{4725159F-5BFB-4D70-B554-F998FFBB4457}" destId="{378796DF-53BC-4F78-A9F5-689B7A29136A}" srcOrd="0" destOrd="0" presId="urn:microsoft.com/office/officeart/2008/layout/LinedList"/>
    <dgm:cxn modelId="{7958B797-1602-4B03-A74C-DD9C572687CE}" type="presParOf" srcId="{4725159F-5BFB-4D70-B554-F998FFBB4457}" destId="{09FC2B76-B634-4505-A3CA-1309CBC5D05F}" srcOrd="1" destOrd="0" presId="urn:microsoft.com/office/officeart/2008/layout/LinedList"/>
    <dgm:cxn modelId="{A6C32B6B-2F07-4103-AD89-5A3BBF64288F}" type="presParOf" srcId="{93B98379-C04A-4B3F-BD5A-F88EB9A71711}" destId="{ED2D7E45-1FC7-4944-AD18-FEB72287EB13}" srcOrd="24" destOrd="0" presId="urn:microsoft.com/office/officeart/2008/layout/LinedList"/>
    <dgm:cxn modelId="{C0BC9668-4EB8-46D3-B8A3-52CA6070CB12}" type="presParOf" srcId="{93B98379-C04A-4B3F-BD5A-F88EB9A71711}" destId="{06857355-5A5B-4EE5-B5F0-34BE0AB24181}" srcOrd="25" destOrd="0" presId="urn:microsoft.com/office/officeart/2008/layout/LinedList"/>
    <dgm:cxn modelId="{2723F19C-F269-439C-91A9-C2EF0E940C6B}" type="presParOf" srcId="{06857355-5A5B-4EE5-B5F0-34BE0AB24181}" destId="{8E480A24-78F1-401F-B6EE-7F96FCE40C23}" srcOrd="0" destOrd="0" presId="urn:microsoft.com/office/officeart/2008/layout/LinedList"/>
    <dgm:cxn modelId="{D0E5E55D-BED8-4FED-92F1-1A7614ACEF6B}" type="presParOf" srcId="{06857355-5A5B-4EE5-B5F0-34BE0AB24181}" destId="{E1541383-3152-4C92-B3BD-89F5156371C8}" srcOrd="1" destOrd="0" presId="urn:microsoft.com/office/officeart/2008/layout/LinedList"/>
    <dgm:cxn modelId="{EAEDCF0D-2A09-4481-9B63-DDC0203D5FD0}" type="presParOf" srcId="{93B98379-C04A-4B3F-BD5A-F88EB9A71711}" destId="{522A32EF-BC4A-4A74-8FFA-D590FF75FA9C}" srcOrd="26" destOrd="0" presId="urn:microsoft.com/office/officeart/2008/layout/LinedList"/>
    <dgm:cxn modelId="{32208CE2-8A46-4001-ACD1-F6D3565E9948}" type="presParOf" srcId="{93B98379-C04A-4B3F-BD5A-F88EB9A71711}" destId="{024A7A79-16E6-48DE-9EEB-0B0C7EA1AB8D}" srcOrd="27" destOrd="0" presId="urn:microsoft.com/office/officeart/2008/layout/LinedList"/>
    <dgm:cxn modelId="{9AD91966-E38F-41CE-8E2E-BE759ED44196}" type="presParOf" srcId="{024A7A79-16E6-48DE-9EEB-0B0C7EA1AB8D}" destId="{290B2EA2-9F8B-4DFA-8FDB-1AEB53741B59}" srcOrd="0" destOrd="0" presId="urn:microsoft.com/office/officeart/2008/layout/LinedList"/>
    <dgm:cxn modelId="{08221C2B-8342-4D7E-8E93-DF8938621AF8}" type="presParOf" srcId="{024A7A79-16E6-48DE-9EEB-0B0C7EA1AB8D}" destId="{37AD38DB-A2C1-430B-B326-15DFEB56AB9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0EAEA-5E2C-4357-A8E0-75E7127830C4}">
      <dsp:nvSpPr>
        <dsp:cNvPr id="0" name=""/>
        <dsp:cNvSpPr/>
      </dsp:nvSpPr>
      <dsp:spPr>
        <a:xfrm>
          <a:off x="762194" y="903344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C2AA1-0509-4812-B5C8-BD6D60ED42FE}">
      <dsp:nvSpPr>
        <dsp:cNvPr id="0" name=""/>
        <dsp:cNvSpPr/>
      </dsp:nvSpPr>
      <dsp:spPr>
        <a:xfrm>
          <a:off x="8092" y="1824925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MCU</a:t>
          </a:r>
        </a:p>
      </dsp:txBody>
      <dsp:txXfrm>
        <a:off x="8092" y="1824925"/>
        <a:ext cx="2320312" cy="348046"/>
      </dsp:txXfrm>
    </dsp:sp>
    <dsp:sp modelId="{0DB5B1FC-048E-4543-ADA9-175384E02555}">
      <dsp:nvSpPr>
        <dsp:cNvPr id="0" name=""/>
        <dsp:cNvSpPr/>
      </dsp:nvSpPr>
      <dsp:spPr>
        <a:xfrm>
          <a:off x="8092" y="2223889"/>
          <a:ext cx="2320312" cy="122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ESP8266</a:t>
          </a:r>
        </a:p>
      </dsp:txBody>
      <dsp:txXfrm>
        <a:off x="8092" y="2223889"/>
        <a:ext cx="2320312" cy="1225310"/>
      </dsp:txXfrm>
    </dsp:sp>
    <dsp:sp modelId="{2AB3E876-F100-417B-ABB2-4A4EA6BE8EE3}">
      <dsp:nvSpPr>
        <dsp:cNvPr id="0" name=""/>
        <dsp:cNvSpPr/>
      </dsp:nvSpPr>
      <dsp:spPr>
        <a:xfrm>
          <a:off x="3488561" y="903344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F225B-651E-4EEE-9CC2-7C93778294CB}">
      <dsp:nvSpPr>
        <dsp:cNvPr id="0" name=""/>
        <dsp:cNvSpPr/>
      </dsp:nvSpPr>
      <dsp:spPr>
        <a:xfrm>
          <a:off x="2734460" y="1824925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Sensor</a:t>
          </a:r>
        </a:p>
      </dsp:txBody>
      <dsp:txXfrm>
        <a:off x="2734460" y="1824925"/>
        <a:ext cx="2320312" cy="348046"/>
      </dsp:txXfrm>
    </dsp:sp>
    <dsp:sp modelId="{76A93DDE-A2C3-409E-AB34-EF0C61A3598F}">
      <dsp:nvSpPr>
        <dsp:cNvPr id="0" name=""/>
        <dsp:cNvSpPr/>
      </dsp:nvSpPr>
      <dsp:spPr>
        <a:xfrm>
          <a:off x="2734460" y="2223889"/>
          <a:ext cx="2320312" cy="122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WiFi</a:t>
          </a:r>
          <a:r>
            <a:rPr lang="en-US" sz="1300" kern="1200" dirty="0"/>
            <a:t>, DHT22, LCD</a:t>
          </a:r>
        </a:p>
      </dsp:txBody>
      <dsp:txXfrm>
        <a:off x="2734460" y="2223889"/>
        <a:ext cx="2320312" cy="1225310"/>
      </dsp:txXfrm>
    </dsp:sp>
    <dsp:sp modelId="{D16DAAFE-4300-4C45-A01A-5D727F485FD3}">
      <dsp:nvSpPr>
        <dsp:cNvPr id="0" name=""/>
        <dsp:cNvSpPr/>
      </dsp:nvSpPr>
      <dsp:spPr>
        <a:xfrm>
          <a:off x="6214928" y="903344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1FAE2-AB6C-4328-8D8D-9E01AD341AAD}">
      <dsp:nvSpPr>
        <dsp:cNvPr id="0" name=""/>
        <dsp:cNvSpPr/>
      </dsp:nvSpPr>
      <dsp:spPr>
        <a:xfrm>
          <a:off x="5460827" y="1824925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Server</a:t>
          </a:r>
        </a:p>
      </dsp:txBody>
      <dsp:txXfrm>
        <a:off x="5460827" y="1824925"/>
        <a:ext cx="2320312" cy="348046"/>
      </dsp:txXfrm>
    </dsp:sp>
    <dsp:sp modelId="{FACD0C53-1DDD-49E1-9CD6-7D0151022630}">
      <dsp:nvSpPr>
        <dsp:cNvPr id="0" name=""/>
        <dsp:cNvSpPr/>
      </dsp:nvSpPr>
      <dsp:spPr>
        <a:xfrm>
          <a:off x="5460827" y="2223889"/>
          <a:ext cx="2320312" cy="122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Docker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MySQL Data Base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PHP Web Server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Python Message Server</a:t>
          </a:r>
        </a:p>
      </dsp:txBody>
      <dsp:txXfrm>
        <a:off x="5460827" y="2223889"/>
        <a:ext cx="2320312" cy="1225310"/>
      </dsp:txXfrm>
    </dsp:sp>
    <dsp:sp modelId="{C0C24E4F-121C-4D48-8004-7F2B493756BF}">
      <dsp:nvSpPr>
        <dsp:cNvPr id="0" name=""/>
        <dsp:cNvSpPr/>
      </dsp:nvSpPr>
      <dsp:spPr>
        <a:xfrm>
          <a:off x="8941296" y="903344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3355C-F8A5-4655-A9A6-67B255B16D31}">
      <dsp:nvSpPr>
        <dsp:cNvPr id="0" name=""/>
        <dsp:cNvSpPr/>
      </dsp:nvSpPr>
      <dsp:spPr>
        <a:xfrm>
          <a:off x="8187194" y="1824925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API</a:t>
          </a:r>
        </a:p>
      </dsp:txBody>
      <dsp:txXfrm>
        <a:off x="8187194" y="1824925"/>
        <a:ext cx="2320312" cy="348046"/>
      </dsp:txXfrm>
    </dsp:sp>
    <dsp:sp modelId="{CDFCDD14-3DC1-4456-AFFA-567326A16212}">
      <dsp:nvSpPr>
        <dsp:cNvPr id="0" name=""/>
        <dsp:cNvSpPr/>
      </dsp:nvSpPr>
      <dsp:spPr>
        <a:xfrm>
          <a:off x="8187194" y="2223889"/>
          <a:ext cx="2320312" cy="122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Open Weather Map API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Telegram Bot API</a:t>
          </a:r>
        </a:p>
      </dsp:txBody>
      <dsp:txXfrm>
        <a:off x="8187194" y="2223889"/>
        <a:ext cx="2320312" cy="122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CE951-EC92-48FE-A01C-70D0D6A45935}">
      <dsp:nvSpPr>
        <dsp:cNvPr id="0" name=""/>
        <dsp:cNvSpPr/>
      </dsp:nvSpPr>
      <dsp:spPr>
        <a:xfrm>
          <a:off x="0" y="3948"/>
          <a:ext cx="10515600" cy="124516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ACE53-30DE-4B73-8123-89BB1226D6E0}">
      <dsp:nvSpPr>
        <dsp:cNvPr id="0" name=""/>
        <dsp:cNvSpPr/>
      </dsp:nvSpPr>
      <dsp:spPr>
        <a:xfrm>
          <a:off x="376661" y="284110"/>
          <a:ext cx="685508" cy="6848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A3757-FCEB-4F0B-A183-E63BD28275F1}">
      <dsp:nvSpPr>
        <dsp:cNvPr id="0" name=""/>
        <dsp:cNvSpPr/>
      </dsp:nvSpPr>
      <dsp:spPr>
        <a:xfrm>
          <a:off x="1438830" y="3948"/>
          <a:ext cx="9020396" cy="1246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908" tIns="131908" rIns="131908" bIns="1319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API</a:t>
          </a:r>
          <a:r>
            <a:rPr lang="en-US" sz="1400" kern="1200" dirty="0"/>
            <a:t>: Application Programming Interface</a:t>
          </a:r>
          <a:r>
            <a:rPr lang="ko-KR" sz="1400" kern="1200" dirty="0"/>
            <a:t>의 약자로 프로그램간</a:t>
          </a:r>
          <a:r>
            <a:rPr lang="en-US" altLang="ko-KR" sz="1400" kern="1200" dirty="0"/>
            <a:t> </a:t>
          </a:r>
          <a:r>
            <a:rPr lang="ko-KR" sz="1400" kern="1200" dirty="0"/>
            <a:t>정보를 주고 받기위한 방법</a:t>
          </a:r>
          <a:endParaRPr lang="en-US" sz="1400" kern="1200" dirty="0"/>
        </a:p>
      </dsp:txBody>
      <dsp:txXfrm>
        <a:off x="1438830" y="3948"/>
        <a:ext cx="9020396" cy="1246378"/>
      </dsp:txXfrm>
    </dsp:sp>
    <dsp:sp modelId="{A2957936-B8F8-40E4-8756-8D1B5CCAFDAD}">
      <dsp:nvSpPr>
        <dsp:cNvPr id="0" name=""/>
        <dsp:cNvSpPr/>
      </dsp:nvSpPr>
      <dsp:spPr>
        <a:xfrm>
          <a:off x="0" y="1552479"/>
          <a:ext cx="10515600" cy="124516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B500E-F42F-4CBA-8A29-47A83451D6BA}">
      <dsp:nvSpPr>
        <dsp:cNvPr id="0" name=""/>
        <dsp:cNvSpPr/>
      </dsp:nvSpPr>
      <dsp:spPr>
        <a:xfrm>
          <a:off x="376661" y="1832641"/>
          <a:ext cx="685508" cy="6848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CE746-8276-4A75-A916-474C9613536A}">
      <dsp:nvSpPr>
        <dsp:cNvPr id="0" name=""/>
        <dsp:cNvSpPr/>
      </dsp:nvSpPr>
      <dsp:spPr>
        <a:xfrm>
          <a:off x="1438830" y="1552479"/>
          <a:ext cx="9020396" cy="1246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908" tIns="131908" rIns="131908" bIns="1319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Docker</a:t>
          </a:r>
          <a:r>
            <a:rPr lang="en-US" sz="1400" kern="1200" dirty="0"/>
            <a:t>: </a:t>
          </a:r>
          <a:r>
            <a:rPr lang="ko-KR" sz="1400" kern="1200" dirty="0"/>
            <a:t>애플리케이션을 신속하게 구축</a:t>
          </a:r>
          <a:r>
            <a:rPr lang="en-US" sz="1400" kern="1200" dirty="0"/>
            <a:t>, </a:t>
          </a:r>
          <a:r>
            <a:rPr lang="ko-KR" sz="1400" kern="1200" dirty="0"/>
            <a:t>테스트 및 배포할 수 있는 소프트웨어 플랫폼입니다</a:t>
          </a:r>
          <a:r>
            <a:rPr lang="en-US" sz="1400" kern="1200" dirty="0"/>
            <a:t>. Docker</a:t>
          </a:r>
          <a:r>
            <a:rPr lang="ko-KR" sz="1400" kern="1200" dirty="0"/>
            <a:t>는 소프트웨어를 컨테이너라는 표준화된 유닛으로 </a:t>
          </a:r>
          <a:r>
            <a:rPr lang="ko-KR" sz="1400" kern="1200" dirty="0" err="1"/>
            <a:t>패키징하며</a:t>
          </a:r>
          <a:r>
            <a:rPr lang="en-US" sz="1400" kern="1200" dirty="0"/>
            <a:t>, </a:t>
          </a:r>
          <a:r>
            <a:rPr lang="ko-KR" sz="1400" kern="1200" dirty="0"/>
            <a:t>이 컨테이너에는 라이브러리</a:t>
          </a:r>
          <a:r>
            <a:rPr lang="en-US" sz="1400" kern="1200" dirty="0"/>
            <a:t>, </a:t>
          </a:r>
          <a:r>
            <a:rPr lang="ko-KR" sz="1400" kern="1200" dirty="0"/>
            <a:t>시스템 도구</a:t>
          </a:r>
          <a:r>
            <a:rPr lang="en-US" sz="1400" kern="1200" dirty="0"/>
            <a:t>, </a:t>
          </a:r>
          <a:r>
            <a:rPr lang="ko-KR" sz="1400" kern="1200" dirty="0"/>
            <a:t>코드</a:t>
          </a:r>
          <a:r>
            <a:rPr lang="en-US" sz="1400" kern="1200" dirty="0"/>
            <a:t>, </a:t>
          </a:r>
          <a:r>
            <a:rPr lang="ko-KR" sz="1400" kern="1200" dirty="0"/>
            <a:t>런타임 등 소프트웨어를 실행하는 데 필요한 모든 것이 포함되어 있다</a:t>
          </a:r>
          <a:r>
            <a:rPr lang="en-US" sz="1400" kern="1200" dirty="0"/>
            <a:t>.</a:t>
          </a:r>
        </a:p>
      </dsp:txBody>
      <dsp:txXfrm>
        <a:off x="1438830" y="1552479"/>
        <a:ext cx="9020396" cy="1246378"/>
      </dsp:txXfrm>
    </dsp:sp>
    <dsp:sp modelId="{53ACB961-7A54-48C2-8BA8-27A90905BFAA}">
      <dsp:nvSpPr>
        <dsp:cNvPr id="0" name=""/>
        <dsp:cNvSpPr/>
      </dsp:nvSpPr>
      <dsp:spPr>
        <a:xfrm>
          <a:off x="0" y="3101010"/>
          <a:ext cx="10515600" cy="124516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43CAE1-2309-4F9E-ADE4-57465A20DB4D}">
      <dsp:nvSpPr>
        <dsp:cNvPr id="0" name=""/>
        <dsp:cNvSpPr/>
      </dsp:nvSpPr>
      <dsp:spPr>
        <a:xfrm>
          <a:off x="376661" y="3381171"/>
          <a:ext cx="685508" cy="6848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7AA12-13A7-4C85-A839-DC2DDB77F265}">
      <dsp:nvSpPr>
        <dsp:cNvPr id="0" name=""/>
        <dsp:cNvSpPr/>
      </dsp:nvSpPr>
      <dsp:spPr>
        <a:xfrm>
          <a:off x="1438830" y="3101010"/>
          <a:ext cx="9020396" cy="1246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908" tIns="131908" rIns="131908" bIns="1319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JSON</a:t>
          </a:r>
          <a:r>
            <a:rPr lang="en-US" sz="2200" kern="1200" dirty="0"/>
            <a:t>: </a:t>
          </a:r>
          <a:r>
            <a:rPr lang="en-US" sz="1400" kern="1200" dirty="0"/>
            <a:t>JavaScript Object Notation</a:t>
          </a:r>
          <a:r>
            <a:rPr lang="ko-KR" sz="1400" kern="1200" dirty="0"/>
            <a:t>라는 의미의 축약어로 데이터를 저장하거나 전송할 때 많이 사용되는 경량의 </a:t>
          </a:r>
          <a:r>
            <a:rPr lang="en-US" sz="1400" kern="1200" dirty="0"/>
            <a:t>DATA </a:t>
          </a:r>
          <a:r>
            <a:rPr lang="ko-KR" sz="1400" kern="1200" dirty="0"/>
            <a:t>교환 형식</a:t>
          </a:r>
          <a:endParaRPr lang="en-US" sz="1400" kern="1200" dirty="0"/>
        </a:p>
      </dsp:txBody>
      <dsp:txXfrm>
        <a:off x="1438830" y="3101010"/>
        <a:ext cx="9020396" cy="12463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E5FF9-B918-414B-AD5B-CC3517EFE500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8622E-66EE-4446-8D5A-6818E30A1955}">
      <dsp:nvSpPr>
        <dsp:cNvPr id="0" name=""/>
        <dsp:cNvSpPr/>
      </dsp:nvSpPr>
      <dsp:spPr>
        <a:xfrm>
          <a:off x="0" y="531"/>
          <a:ext cx="10515600" cy="31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11/25</a:t>
          </a:r>
          <a:r>
            <a:rPr lang="ko-KR" sz="1100" kern="1200" dirty="0"/>
            <a:t> </a:t>
          </a:r>
          <a:r>
            <a:rPr lang="en-US" sz="1100" kern="1200" dirty="0"/>
            <a:t>–</a:t>
          </a:r>
          <a:r>
            <a:rPr lang="ko-KR" sz="1100" kern="1200" dirty="0"/>
            <a:t> </a:t>
          </a:r>
          <a:r>
            <a:rPr lang="en-US" sz="1100" kern="1200" dirty="0"/>
            <a:t>DDNS, </a:t>
          </a:r>
          <a:r>
            <a:rPr lang="ko-KR" sz="1100" kern="1200" dirty="0"/>
            <a:t>라우터 </a:t>
          </a:r>
          <a:r>
            <a:rPr lang="ko-KR" sz="1100" kern="1200" dirty="0" err="1"/>
            <a:t>포트포워딩</a:t>
          </a:r>
          <a:r>
            <a:rPr lang="en-US" sz="1100" kern="1200" dirty="0"/>
            <a:t>,</a:t>
          </a:r>
          <a:r>
            <a:rPr lang="ko-KR" sz="1100" kern="1200" dirty="0"/>
            <a:t> 보안 규칙</a:t>
          </a:r>
          <a:r>
            <a:rPr lang="en-US" sz="1100" kern="1200" dirty="0"/>
            <a:t>, </a:t>
          </a:r>
          <a:r>
            <a:rPr lang="ko-KR" sz="1100" kern="1200" dirty="0"/>
            <a:t>방화벽</a:t>
          </a:r>
          <a:r>
            <a:rPr lang="en-US" sz="1100" kern="1200" dirty="0"/>
            <a:t>, </a:t>
          </a:r>
          <a:r>
            <a:rPr lang="ko-KR" sz="1100" kern="1200" dirty="0"/>
            <a:t>외부 망 </a:t>
          </a:r>
          <a:r>
            <a:rPr lang="en-US" sz="1100" kern="1200" dirty="0"/>
            <a:t>Setting</a:t>
          </a:r>
          <a:r>
            <a:rPr lang="ko-KR" sz="1100" kern="1200" dirty="0"/>
            <a:t> </a:t>
          </a:r>
          <a:endParaRPr lang="en-US" sz="1100" kern="1200" dirty="0"/>
        </a:p>
      </dsp:txBody>
      <dsp:txXfrm>
        <a:off x="0" y="531"/>
        <a:ext cx="10515600" cy="310733"/>
      </dsp:txXfrm>
    </dsp:sp>
    <dsp:sp modelId="{A12341FF-D1D1-4FF5-BB4F-EDD08EA64816}">
      <dsp:nvSpPr>
        <dsp:cNvPr id="0" name=""/>
        <dsp:cNvSpPr/>
      </dsp:nvSpPr>
      <dsp:spPr>
        <a:xfrm>
          <a:off x="0" y="311265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3D741-D474-4A1D-9916-E31C29916ED2}">
      <dsp:nvSpPr>
        <dsp:cNvPr id="0" name=""/>
        <dsp:cNvSpPr/>
      </dsp:nvSpPr>
      <dsp:spPr>
        <a:xfrm>
          <a:off x="0" y="311265"/>
          <a:ext cx="10515600" cy="31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11/26 - Docker</a:t>
          </a:r>
          <a:r>
            <a:rPr lang="ko-KR" sz="1100" kern="1200" dirty="0"/>
            <a:t> </a:t>
          </a:r>
          <a:r>
            <a:rPr lang="en-US" sz="1100" kern="1200" dirty="0"/>
            <a:t>=&gt;</a:t>
          </a:r>
          <a:r>
            <a:rPr lang="ko-KR" sz="1100" kern="1200" dirty="0"/>
            <a:t> </a:t>
          </a:r>
          <a:r>
            <a:rPr lang="en-US" sz="1100" kern="1200" dirty="0"/>
            <a:t>MySQL</a:t>
          </a:r>
          <a:r>
            <a:rPr lang="ko-KR" sz="1100" kern="1200" dirty="0"/>
            <a:t> </a:t>
          </a:r>
          <a:r>
            <a:rPr lang="en-US" sz="1100" kern="1200" dirty="0" err="1"/>
            <a:t>DataBase</a:t>
          </a:r>
          <a:r>
            <a:rPr lang="en-US" sz="1100" kern="1200" dirty="0"/>
            <a:t>,</a:t>
          </a:r>
          <a:r>
            <a:rPr lang="ko-KR" sz="1100" kern="1200" dirty="0"/>
            <a:t> </a:t>
          </a:r>
          <a:r>
            <a:rPr lang="en-US" sz="1100" kern="1200" dirty="0"/>
            <a:t>PHP Web Server, Message Server </a:t>
          </a:r>
          <a:r>
            <a:rPr lang="ko-KR" sz="1100" kern="1200" dirty="0"/>
            <a:t>생성</a:t>
          </a:r>
          <a:endParaRPr lang="en-US" sz="1100" kern="1200" dirty="0"/>
        </a:p>
      </dsp:txBody>
      <dsp:txXfrm>
        <a:off x="0" y="311265"/>
        <a:ext cx="10515600" cy="310733"/>
      </dsp:txXfrm>
    </dsp:sp>
    <dsp:sp modelId="{25FA3936-326B-4C13-9B0D-B966AF3B711F}">
      <dsp:nvSpPr>
        <dsp:cNvPr id="0" name=""/>
        <dsp:cNvSpPr/>
      </dsp:nvSpPr>
      <dsp:spPr>
        <a:xfrm>
          <a:off x="0" y="621999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96809-0A24-4731-876E-A361CC99A715}">
      <dsp:nvSpPr>
        <dsp:cNvPr id="0" name=""/>
        <dsp:cNvSpPr/>
      </dsp:nvSpPr>
      <dsp:spPr>
        <a:xfrm>
          <a:off x="0" y="621999"/>
          <a:ext cx="10515600" cy="31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11/27 – DB </a:t>
          </a:r>
          <a:r>
            <a:rPr lang="ko-KR" sz="1100" kern="1200" dirty="0"/>
            <a:t>설계 및 </a:t>
          </a:r>
          <a:r>
            <a:rPr lang="en-US" sz="1100" kern="1200" dirty="0"/>
            <a:t>Table, Column </a:t>
          </a:r>
          <a:r>
            <a:rPr lang="ko-KR" sz="1100" kern="1200" dirty="0"/>
            <a:t>생성</a:t>
          </a:r>
          <a:endParaRPr lang="en-US" sz="1100" kern="1200" dirty="0"/>
        </a:p>
      </dsp:txBody>
      <dsp:txXfrm>
        <a:off x="0" y="621999"/>
        <a:ext cx="10515600" cy="310733"/>
      </dsp:txXfrm>
    </dsp:sp>
    <dsp:sp modelId="{C1AF1308-974C-4ABD-B9F0-BE983633A32C}">
      <dsp:nvSpPr>
        <dsp:cNvPr id="0" name=""/>
        <dsp:cNvSpPr/>
      </dsp:nvSpPr>
      <dsp:spPr>
        <a:xfrm>
          <a:off x="0" y="932733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44C0D-FEA9-4C30-9A4A-A48374FFE724}">
      <dsp:nvSpPr>
        <dsp:cNvPr id="0" name=""/>
        <dsp:cNvSpPr/>
      </dsp:nvSpPr>
      <dsp:spPr>
        <a:xfrm>
          <a:off x="0" y="932733"/>
          <a:ext cx="10515600" cy="31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11/28 – ESP8266 DB</a:t>
          </a:r>
          <a:r>
            <a:rPr lang="ko-KR" sz="1100" kern="1200" dirty="0"/>
            <a:t>연결 테스트</a:t>
          </a:r>
          <a:endParaRPr lang="en-US" sz="1100" kern="1200" dirty="0"/>
        </a:p>
      </dsp:txBody>
      <dsp:txXfrm>
        <a:off x="0" y="932733"/>
        <a:ext cx="10515600" cy="310733"/>
      </dsp:txXfrm>
    </dsp:sp>
    <dsp:sp modelId="{11445914-A1C3-4F42-93E7-134CE2ACD754}">
      <dsp:nvSpPr>
        <dsp:cNvPr id="0" name=""/>
        <dsp:cNvSpPr/>
      </dsp:nvSpPr>
      <dsp:spPr>
        <a:xfrm>
          <a:off x="0" y="124346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F0556-6BD4-4CC8-9D9C-784E35E1A49E}">
      <dsp:nvSpPr>
        <dsp:cNvPr id="0" name=""/>
        <dsp:cNvSpPr/>
      </dsp:nvSpPr>
      <dsp:spPr>
        <a:xfrm>
          <a:off x="0" y="1243467"/>
          <a:ext cx="10515600" cy="31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11/29 – ESP8266 DB Query Insert </a:t>
          </a:r>
          <a:r>
            <a:rPr lang="ko-KR" sz="1100" kern="1200" dirty="0"/>
            <a:t>테스트 </a:t>
          </a:r>
          <a:r>
            <a:rPr lang="en-US" sz="1100" kern="1200" dirty="0"/>
            <a:t> </a:t>
          </a:r>
          <a:r>
            <a:rPr lang="ko-KR" sz="1100" kern="1200" dirty="0"/>
            <a:t> </a:t>
          </a:r>
          <a:endParaRPr lang="en-US" sz="1100" kern="1200" dirty="0"/>
        </a:p>
      </dsp:txBody>
      <dsp:txXfrm>
        <a:off x="0" y="1243467"/>
        <a:ext cx="10515600" cy="310733"/>
      </dsp:txXfrm>
    </dsp:sp>
    <dsp:sp modelId="{9942E092-4190-4AC1-960E-26875B49E170}">
      <dsp:nvSpPr>
        <dsp:cNvPr id="0" name=""/>
        <dsp:cNvSpPr/>
      </dsp:nvSpPr>
      <dsp:spPr>
        <a:xfrm>
          <a:off x="0" y="1554201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CDC06-FDEC-4B34-9BFE-0241176754F4}">
      <dsp:nvSpPr>
        <dsp:cNvPr id="0" name=""/>
        <dsp:cNvSpPr/>
      </dsp:nvSpPr>
      <dsp:spPr>
        <a:xfrm>
          <a:off x="0" y="1554201"/>
          <a:ext cx="10515600" cy="31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11/30 – ESP8266</a:t>
          </a:r>
          <a:r>
            <a:rPr lang="ko-KR" sz="1100" kern="1200" dirty="0"/>
            <a:t> </a:t>
          </a:r>
          <a:r>
            <a:rPr lang="en-US" sz="1100" kern="1200" dirty="0"/>
            <a:t>Json </a:t>
          </a:r>
          <a:r>
            <a:rPr lang="ko-KR" sz="1100" kern="1200" dirty="0"/>
            <a:t>테스트 </a:t>
          </a:r>
          <a:endParaRPr lang="en-US" sz="1100" kern="1200" dirty="0"/>
        </a:p>
      </dsp:txBody>
      <dsp:txXfrm>
        <a:off x="0" y="1554201"/>
        <a:ext cx="10515600" cy="310733"/>
      </dsp:txXfrm>
    </dsp:sp>
    <dsp:sp modelId="{F8DB87E0-47A1-45F1-9A6F-E7C2B148799C}">
      <dsp:nvSpPr>
        <dsp:cNvPr id="0" name=""/>
        <dsp:cNvSpPr/>
      </dsp:nvSpPr>
      <dsp:spPr>
        <a:xfrm>
          <a:off x="0" y="1864935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5E508-34BD-458B-9A34-B6A8764B8BD3}">
      <dsp:nvSpPr>
        <dsp:cNvPr id="0" name=""/>
        <dsp:cNvSpPr/>
      </dsp:nvSpPr>
      <dsp:spPr>
        <a:xfrm>
          <a:off x="0" y="1864935"/>
          <a:ext cx="10515600" cy="31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12/01 – ESP8266</a:t>
          </a:r>
          <a:r>
            <a:rPr lang="ko-KR" sz="1100" kern="1200" dirty="0"/>
            <a:t> </a:t>
          </a:r>
          <a:r>
            <a:rPr lang="en-US" sz="1100" kern="1200" dirty="0"/>
            <a:t>API Parsing and Json data extract</a:t>
          </a:r>
          <a:r>
            <a:rPr lang="ko-KR" altLang="en-US" sz="1100" kern="1200" dirty="0"/>
            <a:t> </a:t>
          </a:r>
          <a:r>
            <a:rPr lang="en-US" sz="1100" kern="1200" dirty="0"/>
            <a:t> </a:t>
          </a:r>
          <a:r>
            <a:rPr lang="ko-KR" sz="1100" kern="1200" dirty="0"/>
            <a:t> </a:t>
          </a:r>
          <a:endParaRPr lang="en-US" sz="1100" kern="1200" dirty="0"/>
        </a:p>
      </dsp:txBody>
      <dsp:txXfrm>
        <a:off x="0" y="1864935"/>
        <a:ext cx="10515600" cy="310733"/>
      </dsp:txXfrm>
    </dsp:sp>
    <dsp:sp modelId="{D5615AF8-55EF-4128-9819-CFF54A394F1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11E10-FD4D-4453-9BF0-6ED02FE74616}">
      <dsp:nvSpPr>
        <dsp:cNvPr id="0" name=""/>
        <dsp:cNvSpPr/>
      </dsp:nvSpPr>
      <dsp:spPr>
        <a:xfrm>
          <a:off x="0" y="2175669"/>
          <a:ext cx="10515600" cy="31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12/02 – ESP8266</a:t>
          </a:r>
          <a:r>
            <a:rPr lang="ko-KR" sz="1100" kern="1200" dirty="0"/>
            <a:t> </a:t>
          </a:r>
          <a:r>
            <a:rPr lang="en-US" sz="1100" kern="1200" dirty="0"/>
            <a:t>extracted data</a:t>
          </a:r>
          <a:r>
            <a:rPr lang="ko-KR" sz="1100" kern="1200" dirty="0"/>
            <a:t> </a:t>
          </a:r>
          <a:r>
            <a:rPr lang="en-US" sz="1100" kern="1200" dirty="0"/>
            <a:t>DB Query Insert test </a:t>
          </a:r>
        </a:p>
      </dsp:txBody>
      <dsp:txXfrm>
        <a:off x="0" y="2175669"/>
        <a:ext cx="10515600" cy="310733"/>
      </dsp:txXfrm>
    </dsp:sp>
    <dsp:sp modelId="{F9DD1872-3B0C-46A9-81C9-10D8E041E8D8}">
      <dsp:nvSpPr>
        <dsp:cNvPr id="0" name=""/>
        <dsp:cNvSpPr/>
      </dsp:nvSpPr>
      <dsp:spPr>
        <a:xfrm>
          <a:off x="0" y="2486402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DCA2F-F147-4BD5-8244-FE778D8AD705}">
      <dsp:nvSpPr>
        <dsp:cNvPr id="0" name=""/>
        <dsp:cNvSpPr/>
      </dsp:nvSpPr>
      <dsp:spPr>
        <a:xfrm>
          <a:off x="0" y="2486402"/>
          <a:ext cx="10515600" cy="31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12/03 – </a:t>
          </a:r>
          <a:r>
            <a:rPr lang="en-US" altLang="ko-KR" sz="1100" kern="1200" dirty="0"/>
            <a:t>PHP web </a:t>
          </a:r>
          <a:r>
            <a:rPr lang="ko-KR" altLang="en-US" sz="1100" kern="1200" dirty="0"/>
            <a:t>설계</a:t>
          </a:r>
        </a:p>
      </dsp:txBody>
      <dsp:txXfrm>
        <a:off x="0" y="2486402"/>
        <a:ext cx="10515600" cy="310733"/>
      </dsp:txXfrm>
    </dsp:sp>
    <dsp:sp modelId="{7892C0E9-7F55-49A7-8E31-4095136512F9}">
      <dsp:nvSpPr>
        <dsp:cNvPr id="0" name=""/>
        <dsp:cNvSpPr/>
      </dsp:nvSpPr>
      <dsp:spPr>
        <a:xfrm>
          <a:off x="0" y="2797136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F8F10-BDA1-4E0F-8D20-BEE0E3D57368}">
      <dsp:nvSpPr>
        <dsp:cNvPr id="0" name=""/>
        <dsp:cNvSpPr/>
      </dsp:nvSpPr>
      <dsp:spPr>
        <a:xfrm>
          <a:off x="0" y="2797136"/>
          <a:ext cx="10515600" cy="31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12/04 – </a:t>
          </a:r>
          <a:r>
            <a:rPr lang="en-US" altLang="ko-KR" sz="1100" kern="1200" dirty="0"/>
            <a:t>Web Site </a:t>
          </a:r>
          <a:r>
            <a:rPr lang="ko-KR" altLang="en-US" sz="1100" kern="1200" dirty="0"/>
            <a:t>개설</a:t>
          </a:r>
          <a:r>
            <a:rPr lang="en-US" sz="1100" kern="1200" dirty="0"/>
            <a:t> </a:t>
          </a:r>
        </a:p>
      </dsp:txBody>
      <dsp:txXfrm>
        <a:off x="0" y="2797136"/>
        <a:ext cx="10515600" cy="310733"/>
      </dsp:txXfrm>
    </dsp:sp>
    <dsp:sp modelId="{9E108ADC-8BE9-4ABB-B1CE-8C7EE01D7190}">
      <dsp:nvSpPr>
        <dsp:cNvPr id="0" name=""/>
        <dsp:cNvSpPr/>
      </dsp:nvSpPr>
      <dsp:spPr>
        <a:xfrm>
          <a:off x="0" y="3107870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024BC-07FF-46FD-BF50-8705FCFCDCA6}">
      <dsp:nvSpPr>
        <dsp:cNvPr id="0" name=""/>
        <dsp:cNvSpPr/>
      </dsp:nvSpPr>
      <dsp:spPr>
        <a:xfrm>
          <a:off x="0" y="3107870"/>
          <a:ext cx="10515600" cy="31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12/05 – PHP </a:t>
          </a:r>
          <a:r>
            <a:rPr lang="en-US" sz="1100" kern="1200" dirty="0" err="1"/>
            <a:t>DataBase</a:t>
          </a:r>
          <a:r>
            <a:rPr lang="en-US" sz="1100" kern="1200" dirty="0"/>
            <a:t> </a:t>
          </a:r>
          <a:r>
            <a:rPr lang="ko-KR" sz="1100" kern="1200" dirty="0"/>
            <a:t>연동 및 화면에 출력 </a:t>
          </a:r>
          <a:r>
            <a:rPr lang="en-US" sz="1100" kern="1200" dirty="0"/>
            <a:t>  </a:t>
          </a:r>
        </a:p>
      </dsp:txBody>
      <dsp:txXfrm>
        <a:off x="0" y="3107870"/>
        <a:ext cx="10515600" cy="310733"/>
      </dsp:txXfrm>
    </dsp:sp>
    <dsp:sp modelId="{558AC098-AE73-4D9C-B205-95A10CB92AB0}">
      <dsp:nvSpPr>
        <dsp:cNvPr id="0" name=""/>
        <dsp:cNvSpPr/>
      </dsp:nvSpPr>
      <dsp:spPr>
        <a:xfrm>
          <a:off x="0" y="3418604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796DF-53BC-4F78-A9F5-689B7A29136A}">
      <dsp:nvSpPr>
        <dsp:cNvPr id="0" name=""/>
        <dsp:cNvSpPr/>
      </dsp:nvSpPr>
      <dsp:spPr>
        <a:xfrm>
          <a:off x="0" y="3418604"/>
          <a:ext cx="10515600" cy="31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12/06 – Web publishing(Html, CSS, JS, jQuery, Ajax)</a:t>
          </a:r>
        </a:p>
      </dsp:txBody>
      <dsp:txXfrm>
        <a:off x="0" y="3418604"/>
        <a:ext cx="10515600" cy="310733"/>
      </dsp:txXfrm>
    </dsp:sp>
    <dsp:sp modelId="{ED2D7E45-1FC7-4944-AD18-FEB72287EB13}">
      <dsp:nvSpPr>
        <dsp:cNvPr id="0" name=""/>
        <dsp:cNvSpPr/>
      </dsp:nvSpPr>
      <dsp:spPr>
        <a:xfrm>
          <a:off x="0" y="3729338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80A24-78F1-401F-B6EE-7F96FCE40C23}">
      <dsp:nvSpPr>
        <dsp:cNvPr id="0" name=""/>
        <dsp:cNvSpPr/>
      </dsp:nvSpPr>
      <dsp:spPr>
        <a:xfrm>
          <a:off x="0" y="3729338"/>
          <a:ext cx="10515600" cy="31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12/07 – Python Message Server</a:t>
          </a:r>
          <a:r>
            <a:rPr lang="ko-KR" sz="1100" kern="1200" dirty="0"/>
            <a:t> </a:t>
          </a:r>
          <a:r>
            <a:rPr lang="en-US" sz="1100" kern="1200" dirty="0"/>
            <a:t>Programming</a:t>
          </a:r>
        </a:p>
      </dsp:txBody>
      <dsp:txXfrm>
        <a:off x="0" y="3729338"/>
        <a:ext cx="10515600" cy="310733"/>
      </dsp:txXfrm>
    </dsp:sp>
    <dsp:sp modelId="{522A32EF-BC4A-4A74-8FFA-D590FF75FA9C}">
      <dsp:nvSpPr>
        <dsp:cNvPr id="0" name=""/>
        <dsp:cNvSpPr/>
      </dsp:nvSpPr>
      <dsp:spPr>
        <a:xfrm>
          <a:off x="0" y="4040072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B2EA2-9F8B-4DFA-8FDB-1AEB53741B59}">
      <dsp:nvSpPr>
        <dsp:cNvPr id="0" name=""/>
        <dsp:cNvSpPr/>
      </dsp:nvSpPr>
      <dsp:spPr>
        <a:xfrm>
          <a:off x="0" y="4040072"/>
          <a:ext cx="10515600" cy="310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12/08 – </a:t>
          </a:r>
          <a:r>
            <a:rPr lang="ko-KR" altLang="en-US" sz="1100" kern="1200" dirty="0"/>
            <a:t>실생활 테스트</a:t>
          </a:r>
          <a:endParaRPr lang="en-US" sz="1100" kern="1200" dirty="0"/>
        </a:p>
      </dsp:txBody>
      <dsp:txXfrm>
        <a:off x="0" y="4040072"/>
        <a:ext cx="10515600" cy="310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7:56:50.1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827 136 24575,'1'0'0,"0"0"0,-1 0 0,1 0 0,-1 0 0,1 0 0,-1 0 0,1 0 0,-1 0 0,1 0 0,0 0 0,-1 0 0,1 0 0,-1 1 0,1-1 0,-1 0 0,1 0 0,-1 1 0,1-1 0,-1 0 0,1 0 0,-1 1 0,0-1 0,1 1 0,-1-1 0,1 0 0,-1 1 0,0-1 0,0 1 0,1-1 0,-1 1 0,0-1 0,0 1 0,1-1 0,-1 1 0,0-1 0,0 1 0,0 0 0,0-1 0,0 1 0,0-1 0,0 1 0,0-1 0,0 1 0,0-1 0,0 1 0,0 0 0,-1 0 0,-13 32 0,13-30 0,-54 88 0,-121 150 0,154-212 0,-390 433 0,393-443 0,10-8 0,0-1 0,-1 0 0,0-1 0,-1 0 0,0 0 0,0-2 0,-19 11 0,29-18 0,0 1 0,0-1 0,0 1 0,0-1 0,0 0 0,0 0 0,0 1 0,0-1 0,0 0 0,0 0 0,0 0 0,0 0 0,0 0 0,0 0 0,0 0 0,0-1 0,0 1 0,0 0 0,0 0 0,0-1 0,0 1 0,0-1 0,0 1 0,1-1 0,-1 1 0,0-1 0,0 1 0,0-1 0,1 0 0,-1 0 0,0 1 0,0-1 0,1 0 0,-1 0 0,1 0 0,-1-1 0,-1-2 0,0-1 0,1 1 0,0-1 0,0 0 0,1 1 0,-1-1 0,1-5 0,0-36 0,2-1 0,2 1 0,16-73 0,48-141 0,-45 179 0,12-47 0,-28 114 0,-2 18 0,-2 30 0,-3-34 0,0 495 0,-2-49 0,2-445 0,0 4 0,0-1 0,0 0 0,0 1 0,1-1 0,-1 0 0,1 1 0,0-1 0,0 0 0,1 0 0,-1 0 0,1 0 0,4 7 0,-6-10 0,0-1 0,0 0 0,1 0 0,-1 0 0,0 1 0,0-1 0,1 0 0,-1 0 0,0 0 0,1 0 0,-1 0 0,0 1 0,1-1 0,-1 0 0,0 0 0,1 0 0,-1 0 0,0 0 0,1 0 0,-1 0 0,0 0 0,1 0 0,-1 0 0,0-1 0,1 1 0,-1 0 0,0 0 0,1 0 0,-1 0 0,0 0 0,1-1 0,-1 1 0,0 0 0,0 0 0,1 0 0,-1-1 0,0 1 0,0 0 0,1 0 0,-1-1 0,0 1 0,0-1 0,8-9 0,-1 0 0,-1-1 0,0 0 0,0 0 0,4-14 0,1 2 0,41-103 0,54-202 0,7-142 0,-106 443 0,35-204 0,-41 224 0,-1-9 0,-11 33 0,-161 428 0,136-342 0,-272 859 0,295-916 0,10-41 0,1-12 0,1-22 0,6-366 0,2-539 0,9 1209 0,-9 250 0,-2-79 0,0-378 0,0-49 0,-4-19 0,-1 0 0,0 0 0,0 0 0,0 0 0,0 0 0,0 1 0,0-1 0,1 0 0,-1 0 0,0 0 0,0 0 0,0 0 0,0 0 0,0 0 0,1 0 0,-1 0 0,0 0 0,0 0 0,0 0 0,0 0 0,1 0 0,-1 0 0,0 0 0,0 0 0,0 0 0,0 0 0,1 0 0,-1 0 0,0 0 0,0 0 0,0 0 0,0 0 0,0 0 0,1 0 0,-1 0 0,0-1 0,0 1 0,0 0 0,0 0 0,0 0 0,0 0 0,1 0 0,-1 0 0,0-1 0,0 1 0,0 0 0,0 0 0,0 0 0,13-35 0,66-331 0,-35 143 0,140-645 0,-167 787 0,-17 80 0,1-1 0,-1 1 0,0-1 0,0 1 0,1-1 0,-1 1 0,0-1 0,1 1 0,-1 0 0,1-1 0,0 1 0,0 0 0,-1-1 0,1 1 0,0 0 0,0 0 0,2-2 0,3 32 0,-4 489 0,-6-298 0,2-78 0,2-1010 0,0 2058 0,0-1613 0,-1 393 0,-2 36 0,-4 56 0,-20 285 0,-30 272 0,46-559 0,2-45 0,1-19 0,-4-29 0,-8-79 0,-9-178 0,22 203 0,-16-368 0,26 1397 0,-4-2275 0,1 2226-1365,0-800-5461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7:56:57.7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84 734 24575,'1'0'0,"-1"1"0,1 0 0,-1-1 0,0 1 0,1-1 0,-1 1 0,0 0 0,0 0 0,1 0 0,-1-1 0,0 1 0,0 0 0,1 0 0,-1 0 0,0 0 0,0 0 0,0 0 0,1 0 0,-1 1 0,0-1 0,0 0 0,0 0 0,0 0 0,0 0 0,0 0 0,0 2 0,1 42 0,0-35 0,-1 831-1966,-4-669-443,-23 338 0,24-487 2580,2-29 257,0-46 689,0 38-867,-6-776 3932,6-404-3546,1 1194-636,0-28 0,0 52 0,-23 1411-1107,4-585 1000,18-750 107,-3 272 0,5-312 0,-1-59-1,0 0 0,0-1 1,0 1-1,0-1 0,0 1 0,0 0 0,0-1 1,0 1-1,0-1 0,0 1 0,0 0 1,0-1-1,0 1 0,0-1 0,0 1 0,0-1 1,0 1-1,1-1 0,-1 1 0,0 0 0,0-1 1,0 1-1,0-1 0,0 0 0,0 1 0,1-1 1,-1 1-1,0-1 0,0 0 0,0 1 0,1 0 1,1-21 96,1-37 691,-2-150-407,0 40-404,-1 153 24,1 0 0,0 0 0,0 0 0,1 1 0,-1 0 0,1 0 0,0 0 0,4-19 0,-1 6 0,-1-22 0,-3 42 0,-1 1 0,0 0 0,1 0 0,-1 0 0,1 0 0,-1 0 0,1 0 0,0 1 0,0-1 0,-1 1 0,3-7 0,-3 11 0,1 0 0,-1-1 0,1 1 0,-1 0 0,0 0 0,1-1 0,-1 1 0,1 0 0,-1 0 0,0 0 0,1 1 0,-1-1 0,1 0 0,-1 0 0,1 1 0,-1-1 0,0 0 0,1 1 0,-1-1 0,0 1 0,1 0 0,-1-1 0,1 1 0,-1 0 0,0-1 0,0 1 0,1 0 0,-1 0 0,0 0 0,1 1 0,10 35 0,-10-33 0,7 33 0,0 0 0,0 2 0,-2 0 0,9 69 0,-12-86 0,1 26 0,-3-30 0,-2-16 0,-1-7 0,-21-115 0,-27-181 0,42 242 0,1-2 0,0 0 0,2-1 0,1-1 0,-3-93 0,7-346 0,2 193 0,-2-689 0,0 991 0,0-1 0,0 0 0,1 0 0,-1 1 0,1-1 0,-1 0 0,1 1 0,0-1 0,1-8 0,-1 14 0,-1 1 0,1-1 0,-1 0 0,1 0 0,-1 1 0,1-1 0,-1 1 0,1-1 0,0 1 0,-1 0 0,1 0 0,0 0 0,-1 0 0,1 0 0,0 0 0,-1 0 0,1 1 0,0-1 0,0 1 0,-1-1 0,1 1 0,0 0 0,0 0 0,-1 0 0,1 0 0,0 0 0,0 0 0,-1 1 0,1-1 0,0 1 0,0 0 0,-1-1 0,1 1 0,0 0 0,-1 0 0,1 0 0,1 3 0,3 5 0,1 1 0,-1 1 0,0 1 0,9 23 0,-8-18 0,13 27 0,-11-32 0,-8-12 0,0 0 0,0 0 0,0 0 0,0 0 0,0 0 0,1 0 0,-1 0 0,0 0 0,0 0 0,0 1 0,0-1 0,0 0 0,0 0 0,0 0 0,0 0 0,1-1 0,-1 1 0,0 0 0,0 0 0,0 0 0,0 0 0,0 0 0,0 0 0,0 0 0,0 0 0,0-1 0,1 1 0,-1 0 0,0 0 0,0 0 0,0 0 0,0-1 0,0 1 0,0 0 0,0 0 0,0-1 0,0 1 0,0 0 0,0 0 0,0-1 0,0 1 0,0 0 0,0 0 0,0-1 0,0 1 0,0 0 0,0 0 0,0-1 0,0 1 0,0 0 0,0-1 0,0 1 0,0 0 0,0 0 0,0-1 0,0 1 0,0 0 0,0 0 0,0-1 0,0 1 0,0 0 0,0 0 0,0-1 0,0 1 0,0 0 0,0-1 0,0 1 0,0 0 0,0 0 0,0 0 0,0-1 0,0 1 0,0 0 0,0 0 0,0 0 0,0-1 0,0 1 0,0 0 0,0 0 0,0 0 0,0-1 0,0 1 0,-1 0 0,1 0 0,0 0 0,0 0 0,0-1 0,0 1 0,0 0 0,0 0 0,0 0 0,0 0 0,0 0 0,0-1 0,0 1 0,0 0 0,0 0 0,0 0 0,0 0 0,0 0 0,0 0 0,-1 0 0,1 0 0,0 0 0,0 0 0,0 0 0,0 0 0,0 0 0,0 0 0,0 0 0,0 0 0,0 0 0,0 0 0,0 0 0,0 0 0,-1 0 0,1 0 0,-2 13 0,0 26 0,0 30 0,2 0 0,4 118 0,13 138 0,-16-312 0,-1 10 0,-4-35 0,0-3 0,4 14 0,0 1 0,0 0 0,0 0 0,0 0 0,0 0 0,0-1 0,0 1 0,0 0 0,0 0 0,0 0 0,0 0 0,0 0 0,0 0 0,-1-1 0,1 1 0,0 0 0,0 0 0,0 0 0,0 0 0,0 0 0,0 0 0,0 0 0,0 0 0,0 0 0,0 0 0,0 0 0,0 0 0,0 0 0,-1 0 0,1 0 0,0 0 0,0 0 0,0 0 0,0 0 0,0 0 0,0 0 0,0 0 0,0 0 0,0 1 0,0-1 0,0 0 0,0 0 0,0 0 0,0 0 0,-1 0 0,1 0 0,0 1 0,0-1 0,0 0 0,0 0 0,0 0 0,0 0 0,0 1 0,0-1 0,0 0 0,-1 18 0,-1 0 0,1 0 0,1 0 0,-1 1 0,1-1 0,1 20 0,-1 10 0,0 53 0,1-52 0,-1-1 0,-3 73 0,3-121 0,0 1 0,0 0 0,0 0 0,0 0 0,0 0 0,0 0 0,0 0 0,0-1 0,-1 1 0,1 0 0,0 0 0,0 0 0,0 0 0,0-1 0,0 1 0,-1 0 0,1 0 0,0-1 0,0 1 0,0 0 0,-1-1 0,1 1 0,0-1 0,0 1 0,-1 0 0,1-2 0,-1 0 0,1 0 0,0 0 0,-1 0 0,1 0 0,-1 0 0,1 0 0,0 0 0,0 0 0,-1-1 0,1 1 0,0 0 0,0-1 0,-1 1 0,1 0 0,0-1 0,0-2 0,-5-42 0,0-1 0,-2-71 0,-2-108 0,6 152 0,-1-78 0,-8-163 0,9 286 0,1 41 0,-1 55 0,2 212 0,-4 173 0,4-444 0,0-18 0,0-33 0,0-829 0,-1 807 0,1 56 0,-1 16 0,-1 22 0,1-1 0,-1 56 0,2-42 0,-4 106-1365,1-1-5461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10:09:09.9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2063 1 24575,'-5'0'0,"1"1"0,0 0 0,-1 0 0,1 0 0,0 0 0,0 1 0,0-1 0,0 1 0,0 0 0,1 1 0,-1-1 0,1 0 0,-1 1 0,1 0 0,0 0 0,-5 5 0,-6 8 0,1 1 0,-13 21 0,9-12 0,-442 697 0,385-584 0,18-29 0,-140 202 0,191-304 0,0-1 0,-1 0 0,0 0 0,-1 0 0,1-1 0,-1 1 0,0-2 0,-1 1 0,1-1 0,-1 0 0,0-1 0,0 0 0,-1 0 0,1 0 0,-1-1 0,0-1 0,0 0 0,0 0 0,0 0 0,0-1 0,-15 0 0,-247-10 0,257 6 0,0 0 0,0 0 0,0-2 0,1 1 0,0-2 0,0 0 0,0-1 0,1 0 0,-21-15 0,23 13 0,-2 2 0,1-1 0,-1 1 0,-1 1 0,1 0 0,-1 1 0,0 0 0,0 1 0,0 0 0,-1 1 0,-14-1 0,-338 7 0,2507-3 0,-2018-4 0,230-36 0,-284 32 0,1 3 0,104 7 0,-63 0 0,3454-2 0,-3489 5 0,-2 2 0,1 4 0,116 34 0,-113-25 0,1-3 0,148 12 0,-200-26 0,-1 1 0,0 1 0,47 15 0,6 1 0,0-4 0,1-3 0,0-4 0,114 1 0,-128-12 0,373 2 0,-428-1 0,-1 0 0,1 1 0,0 1 0,-1 0 0,20 6 0,-27-7 0,1 1 0,-1-1 0,0 1 0,0 0 0,0 0 0,0 0 0,-1 1 0,1-1 0,-1 1 0,1-1 0,-1 1 0,0 0 0,0 0 0,0 0 0,0 0 0,0 0 0,-1 0 0,1 1 0,-1-1 0,0 1 0,1 4 0,1 11 0,-1 1 0,0 0 0,-1 0 0,-2 0 0,0 0 0,-5 28 0,-31 119 0,27-126 0,-10 29 0,4 2 0,2 0 0,-3 74 0,5 40 0,-1 91 0,13 4403 0,4-4620 0,20 117 0,-13-114 0,5 100 0,-14-21 0,11 242 0,0 339 0,-16-443 0,3 280 791,0 747-4598,1-343 6823,-8-853-3016,-4 0 0,-49 210 0,-6 29 0,50-170 0,-6 47 0,15-189 0,-1 0 0,-1 0 0,-28 67 0,17-56 0,2 1 0,2 1 0,-13 79 0,29-130 0,-2 12 0,0-1 0,-1 1 0,0-1 0,-9 20 0,10-28 0,0 1 0,0-1 0,0 0 0,0 0 0,-1 0 0,1 0 0,-1-1 0,0 1 0,0-1 0,0 1 0,0-1 0,0 0 0,-1 0 0,1-1 0,0 1 0,-1-1 0,0 1 0,1-1 0,-6 1 0,-29 3 0,1-1 0,-1-3 0,-60-3 0,24-1 0,-594-27 0,-40 0 0,607 29 0,-649 5 0,492 14 0,210-12 0,0 3 0,1 1 0,-62 23 0,105-31 0,-13 7 0,18-8 0,0 0 0,0 0 0,0-1 0,0 1 0,0 0 0,0 0 0,0-1 0,0 1 0,0 0 0,1-1 0,-1 0 0,0 1 0,1-1 0,-1 1 0,0-1 0,0 0 0,1 0 0,-1 0 0,0 0 0,1 0 0,2-1 0,446 26 0,-334-23 0,2510 10-5753,-1809-15 3676,-967-8 3820,84 5-1330,-184-17 782,-814-67 1681,-6 32-2618,750 58 1140,165 2-1451,925 12 53,-14 0 0,-744-15 0,-12-2 0,-23-5 0,-46-8 0,-257-36 0,325 52 0,-1 0 0,1 1 0,-1-1 0,1 0 0,-1 0 0,1 0 0,-1 0 0,1-1 0,-1 1 0,1 0 0,-1 0 0,1-1 0,-1 1 0,1-1 0,0 0 0,-1 1 0,1-1 0,0 0 0,-2-1 0,42-5 0,272-3 0,-81 5 0,-59-6 0,67-3 0,-182 15 0,-32 0 0,0-1 0,1-1 0,32-7 0,-43 2 0,-16-2 0,-30-8 0,-20-2 0,1 3 0,-2 2 0,-102-12 0,-169 4 0,292 20 0,-1103-5 0,584 10 0,-1769-4 0,2075-7 0,1-10 0,-331-66 0,460 68 0,-2 4 0,-217 9 0,152 5 0,-763-3 0,924 1 0,1 2 0,0 0 0,-1 1 0,-36 13 0,31-8 0,-51 8 0,-48 2 0,35-4 0,-116 4 0,170-17 0,0 2 0,1 1 0,-52 14 0,81-17 0,0 0 0,0 1 0,0-1 0,0 1 0,1 0 0,-1 1 0,1 0 0,0-1 0,0 2 0,0-1 0,-6 7 0,10-9 0,0-1 0,0 0 0,0 1 0,1-1 0,-1 0 0,0 1 0,1-1 0,-1 1 0,1-1 0,-1 1 0,1-1 0,0 1 0,-1 0 0,1-1 0,0 1 0,0-1 0,0 1 0,0 0 0,1 2 0,0-2 0,0 0 0,0 0 0,1 0 0,-1 0 0,1 0 0,-1 0 0,1 0 0,-1 0 0,1-1 0,0 1 0,0-1 0,0 1 0,0-1 0,0 0 0,0 0 0,0 0 0,4 2 0,33 11 0,1-2 0,1-1 0,74 9 0,-57-11 0,390 39 0,0-38 0,1216-11 0,-1780 0 0,-147 3 0,254-2 0,-1 0 0,1 1 0,-1 0 0,0 1 0,1 0 0,0 0 0,-10 4 0,19-6 0,-1 0 0,1 0 0,0 0 0,-1 1 0,1-1 0,0 0 0,0 0 0,-1 0 0,1 0 0,0 0 0,0 0 0,-1 1 0,1-1 0,0 0 0,0 0 0,-1 0 0,1 1 0,0-1 0,0 0 0,0 0 0,-1 1 0,1-1 0,0 0 0,0 0 0,0 1 0,0-1 0,0 0 0,0 1 0,0-1 0,-1 0 0,1 0 0,0 1 0,0-1 0,0 0 0,0 1 0,0-1 0,0 0 0,1 1 0,-1-1 0,0 0 0,0 0 0,0 1 0,0-1 0,0 0 0,0 1 0,0-1 0,1 0 0,-1 0 0,0 1 0,0-1 0,0 0 0,1 0 0,-1 0 0,0 1 0,0-1 0,0 0 0,1 0 0,-1 0 0,0 0 0,1 1 0,-1-1 0,0 0 0,1 0 0,20 8 0,3-3 0,0-1 0,0-1 0,1-1 0,-1-1 0,1-1 0,31-5 0,-38 3 0,0-1 0,-1-1 0,1 0 0,-1-2 0,0 0 0,0-1 0,-1 0 0,0-1 0,22-15 0,-29 15 0,0 0 0,-1 0 0,0-1 0,0 0 0,-1-1 0,0 1 0,-1-1 0,0-1 0,0 1 0,-1-1 0,-1 0 0,7-22 0,0-12 0,-2-1 0,3-47 0,-3 17 0,48-382-257,-2-537 1,-53-560-1563,-5 898 451,-9 45 981,-1 416 394,-43-218 0,-111-238-68,-48 14-38,55 171 118,-45-130-55,-159-527 2905,262 796-1595,74 256-1238,-4 2 0,-56-93-1,-66-58-35,38 57 0,89 122 0,1-1 0,2-2 0,3 0 0,1-1 0,3-2 0,1 1 0,3-2 0,-10-69 0,6-1 0,-5 0 0,-4 1 0,-6 2 0,-53-127 0,-136-313 0,186 471 0,18 45 0,1 0 0,-13-53 0,-111-351 0,1 6 0,120 352 0,-4 1 0,-4 2 0,-74-159 0,86 212-110,11 20-4,-1 0 0,0 0 0,0 1 0,-1-1 0,0 1-1,-1 1 1,0-1 0,-1 1 0,1 0 0,-10-6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7T09:26:21.9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2469 1 24575,'-1'2'0,"0"0"0,0-1 0,-1 1 0,1-1 0,-1 1 0,1-1 0,-1 1 0,0-1 0,0 0 0,1 0 0,-1 1 0,0-1 0,0-1 0,0 1 0,0 0 0,0 0 0,-4 0 0,-8 5 0,-69 39 0,2 4 0,2 4 0,-91 78 0,62-35 0,-141 161 0,120-103-94,7 6-1,6 5 0,8 5 0,8 4 1,-116 276-1,189-374 95,22-52 0,5-23 0,0-1 0,0 0 0,0 0 0,0 1 0,0-1 0,0 0 0,0 0 0,0 1 0,1-1 0,-1 0 0,0 0 0,0 1 0,0-1 0,0 0 0,0 0 0,0 0 0,1 1 0,-1-1 0,0 0 0,0 0 0,0 0 0,0 0 0,1 1 0,-1-1 0,0 0 0,0 0 0,1 0 0,-1 0 0,0 0 0,0 0 0,0 0 0,1 0 0,-1 1 0,0-1 0,0 0 0,1 0 0,-1 0 0,0 0 0,0 0 0,1 0 0,-1-1 0,5-1 0,0 0 0,0-1 0,0 1 0,-1-1 0,0 0 0,7-7 0,245-221 436,-137 117-304,118-105-504,496-474-360,-534 476 732,-193 210 0,1-1 0,0 0 0,-1-1 0,10-18 0,-15 26 0,0 0 0,-1-1 0,1 1 0,-1 0 0,1 0 0,-1 0 0,1 0 0,-1-1 0,0 1 0,0 0 0,1-1 0,-1 1 0,0 0 0,0 0 0,0-1 0,0 1 0,-1 0 0,1 0 0,0-1 0,-1 1 0,1 0 0,0 0 0,-1-1 0,1 1 0,-1 0 0,0 0 0,1 0 0,-1 0 0,0 0 0,0 0 0,0 0 0,0 0 0,0 0 0,0 0 0,0 1 0,0-1 0,0 0 0,0 1 0,0-1 0,-2 0 0,-5-1 0,0 0 0,-1 1 0,1 0 0,-1 0 0,0 1 0,1 0 0,-1 1 0,-13 2 0,-53 9 1,1 3-1,1 4 1,0 3-1,-73 33 1,-274 151 121,263-117-114,4 7 0,-217 177 0,334-238-8,36-35 0,0 0 0,0 0 0,1 0 0,-1 0 0,0 0 0,0 0 0,0 0 0,0 0 0,0-1 0,0 1 0,1 0 0,-1 0 0,0 0 0,0 0 0,0 0 0,0 0 0,0 0 0,0 0 0,1 0 0,-1 0 0,0 0 0,0 0 0,0 0 0,0 0 0,0 0 0,0 1 0,1-1 0,-1 0 0,0 0 0,0 0 0,0 0 0,0 0 0,0 0 0,0 0 0,0 0 0,1 0 0,-1 0 0,0 0 0,0 1 0,0-1 0,0 0 0,0 0 0,0 0 0,0 0 0,0 0 0,0 0 0,0 0 0,0 1 0,0-1 0,0 0 0,0 0 0,0 0 0,0 0 0,0 0 0,0 0 0,0 1 0,0-1 0,0 0 0,0 0 0,0 0 0,0 0 0,0 0 0,0 0 0,0 1 0,0-1 0,0 0 0,0 0 0,30-12 0,408-217-79,-85 41-674,527-189 977,-728 317 226,-112 43-450,-28 11 0,-35 19 0,-461 277 0,264-152 32,88-57-4,-694 393 103,756-444-131,57-29 0,14-10 0,9-5 0,1 0 0,1 1 0,0 1 0,1-1 0,25-17 0,2-4 0,337-292 922,-348 302-922,-14 13 0,0-1 0,-1-1 0,0 0 0,-1 0 0,-1-2 0,0 1 0,15-26 0,-26 39 0,0 0 0,-1 0 0,1 0 0,-1 0 0,1 0 0,-1 0 0,1 0 0,-1 0 0,0-1 0,1 1 0,-1 0 0,0 0 0,0 0 0,0 0 0,0-1 0,0 1 0,0 0 0,0 0 0,0 0 0,-1 0 0,1 0 0,0-1 0,-1 1 0,1 0 0,-1 0 0,1 0 0,-1 0 0,1 0 0,-1 0 0,0 0 0,0 0 0,1 0 0,-1 1 0,0-1 0,0 0 0,0 0 0,0 1 0,0-1 0,0 0 0,0 1 0,0-1 0,0 1 0,-2-1 0,-3 0 0,-1-1 0,0 1 0,1 1 0,-1 0 0,0 0 0,0 0 0,-7 1 0,-26 5 0,1 2 0,0 1 0,0 3 0,-42 17 0,-151 77 0,133-57 0,2 4 0,-165 121 0,250-165 0,1 1 0,0 0 0,1 0 0,-13 17 0,13-1 0,10-26 0,0 1 0,0 0 0,0-1 0,1 1 0,-1 0 0,0 0 0,0-1 0,0 1 0,1 0 0,-1-1 0,0 1 0,1-1 0,-1 1 0,1 0 0,-1-1 0,1 1 0,-1-1 0,1 1 0,-1-1 0,1 1 0,-1-1 0,1 1 0,3 0 0,-1 0 0,0 0 0,1 0 0,-1 0 0,1 0 0,-1-1 0,0 0 0,1 1 0,-1-1 0,1-1 0,3 1 0,22-4 0,-1-1 0,1-2 0,-1 0 0,50-22 0,106-58 0,-166 77 0,31-15 0,-46 23 0,-1 1 0,0 0 0,1-1 0,-1 1 0,0-1 0,0 1 0,0-1 0,-1 0 0,1 0 0,0 0 0,-1 0 0,1 0 0,1-4 0,-8 1 0,-13 6 0,-12 7 0,1 1 0,0 1 0,-51 26 0,56-25 0,-689 350 0,694-351 0,-33 20 0,49-28 0,1-1 0,-1 1 0,0 0 0,1 0 0,-1 1 0,1-1 0,0 0 0,-1 1 0,1 0 0,0-1 0,-2 6 0,8-1 0,16-6 0,21-8 0,0-3 0,-1-1 0,53-22 0,-71 25 0,652-250 0,-319 120 0,-307 116 0,-46 16 0,-14 4 0,-23 7 0,1 2 0,-1 2 0,2 1 0,-55 23 0,27-10 0,-224 95 0,235-90 0,38-15 0,15-3 0,0-8 0,0-1 0,0 1 0,1-1 0,-1 0 0,1 0 0,-1 0 0,1 0 0,5 0 0,61 6 0,86-3 0,-108-3 0,1945-2-3036,-878-4 1157,-157 3 292,1283 5-245,-1698 20 5910,-668-19-1129,-325-4-1696,57 0-1363,-112-1-709,-102 1-164,33 0 199,-1340 5-1841,8 54-24,1463-30 2285,354-16 1347,297-10 61,-104-3-987,235-1 130,120 1 632,105-1-164,98 0-1304,438-1-778,1563 4-2688,-2557-3 4198,-41 0 193,0 2 1,96 15 0,-141-9 88,-20-6-351,-1-1 0,1 1 1,0-1-1,0 0 0,0 1 1,0-1-1,0 1 0,0-1 1,-1 0-1,1 1 0,0-1 1,0 0-1,0 1 0,-1-1 1,1 0-1,0 0 0,-1 1 1,1-1-1,0 0 0,-1 1 1,1-1-1,0 0 1,-1 0-1,1 0 0,0 0 1,-1 1-1,1-1 0,-1 0 1,1 0-1,0 0 0,-1 0 1,0 0-1,-35 10 335,0-2 1,0-1-1,-1-2 1,-41 1-1,36-3-130,-688 32 1814,-11-31 257,468-4-2026,-376-3-741,-791 13-1128,1388-8 1605,-84 6 0,231-3 856,1447-2 1159,-815-5-1459,-1002-5-556,-1-13-164,-1031-109-1806,-412-34 749,1701 162 1233,-20-3-35,82 2 198,428 4 1080,-23 0-1316,-344-2-64,1473 0-565,4-37 997,-1522 35-262,-23 1-44,0-1-1,49-9 0,-85 11 0,1 0 0,-1 0 0,0 0 0,0-1 0,0 1 0,1 0 0,-1 0 0,0-1 0,0 1 0,0-1 0,0 1 0,0-1 0,0 1 0,0-1 0,0 0 0,0 0 0,0 1 0,0-1 0,0 0 0,0 0 0,0 0 0,0-1 0,-2 0 0,1 1 0,-1 0 0,0 0 0,0 0 0,0 0 0,-1 0 0,1 0 0,0 0 0,0 0 0,0 0 0,-1 0 0,1 1 0,-1-1 0,1 0 0,0 1 0,-1-1 0,1 1 0,-1 0 0,-1-1 0,-41-11 234,-1 2 0,-68-7 0,70 11 47,-1614-156 768,-67 106-1049,1672 57 0,43-1 0,31 1 0,1458 5-326,-862-8-102,5244 2 403,-7329 0 2290,318 0-2820,4644 0-329,-3439 0 884,129 6 0,-149 1 0,-36-7 0,0 0 0,0 0 0,1 0 0,-1 0 0,0 0 0,0 0 0,0 0 0,0 0 0,1 0 0,-1 0 0,0 1 0,0-1 0,0 0 0,0 0 0,0 0 0,1 0 0,-1 0 0,0 0 0,0 0 0,0 1 0,0-1 0,0 0 0,0 0 0,0 0 0,0 0 0,1 0 0,-1 1 0,0-1 0,0 0 0,0 0 0,0 0 0,0 0 0,0 1 0,0-1 0,0 0 0,0 0 0,0 0 0,0 1 0,0-1 0,0 0 0,0 0 0,0 0 0,0 0 0,0 1 0,-1-1 0,1 0 0,0 0 0,-19 8 0,-86 13 392,-1-4 0,-141 3 0,107-10-100,-201 14-189,-305 32-109,620-51 6,26-5 0,0 0 0,0 0 0,0 0 0,1 0 0,-1 0 0,0 0 0,0 0 0,0-1 0,0 1 0,0 0 0,0 0 0,0 0 0,0 0 0,1 0 0,-1 0 0,0 0 0,0 0 0,0 0 0,0 1 0,0-1 0,0 0 0,0 0 0,1 0 0,-1 0 0,0 0 0,0 0 0,0 0 0,0 0 0,0 0 0,0 0 0,0 0 0,0 0 0,0 0 0,0 0 0,1 1 0,-1-1 0,0 0 0,0 0 0,0 0 0,0 0 0,0 0 0,0 0 0,0 0 0,0 0 0,0 1 0,0-1 0,0 0 0,0 0 0,0 0 0,0 0 0,0 0 0,0 0 0,0 0 0,0 0 0,0 1 0,0-1 0,0 0 0,0 0 0,45 3 0,607-1-65,-427-4-1235,-144 1-5526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51D5D-7801-447C-94C0-D45F9ACF8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6FF979-3CAC-4D00-86BD-60E0CFA9A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AEF85-1038-4A0E-A0A9-2049B6BB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7A26-3013-4551-B999-81930AE92947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FD70C-1A88-44CC-9EB5-53AAA4AC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02E917-EE73-452C-A09F-1CD734C8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95B2-BA0A-4C51-B31F-B08546D1F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8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4A940-9187-4CBA-85FD-DADF4AA2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FB3900-ACB7-4DD1-A1AB-C2FD4BB94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943911-9AA0-4BED-9D39-BE56C1B5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7A26-3013-4551-B999-81930AE92947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E0E36-37DF-4906-9B82-1DE6AD39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8E6E5-BB1C-4AA3-BCB6-38864656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95B2-BA0A-4C51-B31F-B08546D1F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27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4DA98D-4368-4D6D-B92B-7F5756066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F93C6-98C1-4E4F-9ED1-840BFFB12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CD462-2612-404D-BF80-1FBE2872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7A26-3013-4551-B999-81930AE92947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D60C6-8F94-48AB-8470-184945CC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C575D-3675-47E6-96CC-F647EA0E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95B2-BA0A-4C51-B31F-B08546D1F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6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14579-8799-4BA6-8705-8957408C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5B13BC-3921-4B90-AEE2-0404A3C93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6567C-7D1B-4D00-9D4C-D09064733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7A26-3013-4551-B999-81930AE92947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31CE2-78C3-451D-A895-312831D3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E609C-2B16-422B-82A4-917DBCBA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95B2-BA0A-4C51-B31F-B08546D1F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41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72054-1137-4EF2-8DF4-C700D5AE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BBDB2B-D7D5-4EFD-846C-DA3E6F120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490B6-A4C3-46E3-8DC2-C04CDDD5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7A26-3013-4551-B999-81930AE92947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62584F-FDE7-47F6-8597-F9103B3A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9C56D-3F9F-4FFB-9080-2040FE40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95B2-BA0A-4C51-B31F-B08546D1F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51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21806-B558-41E3-8888-08839AE8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D6B08-F808-4B0E-A9BF-94849AA08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804079-BE09-44FC-B529-AB07CC192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6E8963-9B1E-42F4-8608-38E4BD46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7A26-3013-4551-B999-81930AE92947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E5AAD-ED5B-458F-B45E-573DBDB8A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4C43CA-FD19-43A4-BB1D-ACF10663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95B2-BA0A-4C51-B31F-B08546D1F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47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34145-5DC4-415E-8564-4D3140F9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F78D4C-5FFC-43EA-BA36-2C5F20317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D4DE5-4647-4C9A-8E07-D05EFEFB1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3F40CE-2067-442C-9CF1-F81D79AA2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07CCE3-A4C0-4814-AC21-624B90037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EE8100-F830-4E4D-93F0-15B59EBF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7A26-3013-4551-B999-81930AE92947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0E4CA6-627F-48FD-A31D-B533F336E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0930A2-03DE-4270-8AD7-A77173D6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95B2-BA0A-4C51-B31F-B08546D1F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1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CF781-3210-40E2-99CD-7A76DE6DF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DC8AB7-48EA-4AC2-AA0D-7E6DA7EC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7A26-3013-4551-B999-81930AE92947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140A60-6132-447B-A8BF-A3BE3B1A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512962-30D5-4BF2-BB2C-541EC2DE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95B2-BA0A-4C51-B31F-B08546D1F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15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6ADDF2-D1EA-4406-8802-25843499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7A26-3013-4551-B999-81930AE92947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BEF894-EB59-49AE-8942-36473718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FEAD9B-8E47-4AB8-9265-E8C8B826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95B2-BA0A-4C51-B31F-B08546D1F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01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EFE7B-86DE-47CD-8677-357D84B53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707F6-41C8-48D9-A1B8-1DADF7E2C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C93370-D414-4799-8176-41FFE1E51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963A55-698F-4E9B-9E1E-E6F613633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7A26-3013-4551-B999-81930AE92947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DC538D-118F-4C20-8176-2D14B011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F8F4D5-F845-4568-A0B6-1397658B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95B2-BA0A-4C51-B31F-B08546D1F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91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3D187-3827-416A-9653-7377B866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BD4FBF-C152-4695-8B4B-5D9526C80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7C490F-9672-489F-B0BA-382959FC2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30493E-A574-44B4-802F-C39E1A10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7A26-3013-4551-B999-81930AE92947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1F44EF-0E32-4DD0-BC15-181D6F90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4DBC6D-BB73-45A0-B13C-88F0A8AD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A95B2-BA0A-4C51-B31F-B08546D1F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14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5CA037-794B-4926-AC95-A3F2AE41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75379F-D6E0-4510-9460-EFF0B3207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B99AE-7ED8-4385-923D-FFD191D87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7A26-3013-4551-B999-81930AE92947}" type="datetimeFigureOut">
              <a:rPr lang="ko-KR" altLang="en-US" smtClean="0"/>
              <a:t>2022. 3. 16.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C1898-1F02-4D15-B057-7E98C4E0D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9DC9C-5F93-4D30-91A1-730EB3566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95B2-BA0A-4C51-B31F-B08546D1FB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64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3EF9B36-0A62-42AE-8805-FE76628DA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8000" dirty="0"/>
              <a:t>IoT</a:t>
            </a:r>
            <a:r>
              <a:rPr lang="ko-KR" altLang="en-US" sz="8000" dirty="0"/>
              <a:t> </a:t>
            </a:r>
            <a:r>
              <a:rPr lang="en-US" altLang="ko-KR" sz="8000" dirty="0"/>
              <a:t>Term Project</a:t>
            </a:r>
            <a:endParaRPr lang="ko-KR" altLang="en-US" sz="8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A0B5F4-18C2-4B49-A47A-C97A3EDA8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endParaRPr lang="ko-KR" altLang="en-US" dirty="0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04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23B201-886E-43BD-8C3C-01216289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S/W Block diagram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AE3704-78D2-4521-8A3F-1B64132FC787}"/>
              </a:ext>
            </a:extLst>
          </p:cNvPr>
          <p:cNvSpPr txBox="1"/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사용 헤더파일</a:t>
            </a:r>
            <a:endParaRPr lang="en-US" altLang="ko-KR" dirty="0"/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 err="1"/>
              <a:t>MySQL_Generic.h</a:t>
            </a:r>
            <a:endParaRPr lang="en-US" altLang="ko-KR" dirty="0"/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 err="1"/>
              <a:t>ArduinoJson.h</a:t>
            </a:r>
            <a:endParaRPr lang="en-US" altLang="ko-KR" dirty="0"/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 err="1"/>
              <a:t>DHT.h</a:t>
            </a:r>
            <a:endParaRPr lang="en-US" altLang="ko-KR" dirty="0"/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 err="1"/>
              <a:t>Wire.h</a:t>
            </a:r>
            <a:endParaRPr lang="en-US" altLang="ko-KR" dirty="0"/>
          </a:p>
          <a:p>
            <a:pPr lvl="1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dirty="0" err="1"/>
              <a:t>OLED.h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0B9408F-5618-491C-A273-8E2ADA264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239" y="0"/>
            <a:ext cx="7105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23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A6F3D-49E7-4A3B-8BB3-12727DBA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 시나리오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9B3B1E-0C3D-4E6C-88DF-7AC249A74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0688"/>
            <a:ext cx="8562975" cy="45230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9A47C9-BD96-49DA-BC77-F8D58F3EE292}"/>
              </a:ext>
            </a:extLst>
          </p:cNvPr>
          <p:cNvSpPr txBox="1"/>
          <p:nvPr/>
        </p:nvSpPr>
        <p:spPr>
          <a:xfrm>
            <a:off x="9020175" y="1324059"/>
            <a:ext cx="2569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</a:t>
            </a:r>
            <a:r>
              <a:rPr lang="en-US" altLang="ko-KR" sz="1200" dirty="0" err="1"/>
              <a:t>WiFi</a:t>
            </a:r>
            <a:r>
              <a:rPr lang="ko-KR" altLang="en-US" sz="1200" dirty="0"/>
              <a:t>모듈을 통해 날씨 정보 요청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2060C-125D-4915-8534-33A6C7717618}"/>
              </a:ext>
            </a:extLst>
          </p:cNvPr>
          <p:cNvSpPr txBox="1"/>
          <p:nvPr/>
        </p:nvSpPr>
        <p:spPr>
          <a:xfrm>
            <a:off x="9020175" y="1895559"/>
            <a:ext cx="32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2. API </a:t>
            </a:r>
            <a:r>
              <a:rPr lang="ko-KR" altLang="en-US" sz="1200" dirty="0"/>
              <a:t>서버로부터 받은 </a:t>
            </a:r>
            <a:r>
              <a:rPr lang="en-US" altLang="ko-KR" sz="1200" dirty="0"/>
              <a:t>Raw Json Data</a:t>
            </a:r>
            <a:r>
              <a:rPr lang="ko-KR" altLang="en-US" sz="1200" dirty="0"/>
              <a:t>에서 </a:t>
            </a:r>
            <a:endParaRPr lang="en-US" altLang="ko-KR" sz="1200" dirty="0"/>
          </a:p>
          <a:p>
            <a:r>
              <a:rPr lang="ko-KR" altLang="en-US" sz="1200" dirty="0"/>
              <a:t>   필요한 데이터만 추출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86A92-3256-4791-9A3F-1731FDDCC3BF}"/>
              </a:ext>
            </a:extLst>
          </p:cNvPr>
          <p:cNvSpPr txBox="1"/>
          <p:nvPr/>
        </p:nvSpPr>
        <p:spPr>
          <a:xfrm>
            <a:off x="9020175" y="2625036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3. DHT22</a:t>
            </a:r>
            <a:r>
              <a:rPr lang="ko-KR" altLang="en-US" sz="1200" dirty="0"/>
              <a:t>에서 얻은 </a:t>
            </a:r>
            <a:r>
              <a:rPr lang="ko-KR" altLang="en-US" sz="1200" dirty="0" err="1"/>
              <a:t>온습도</a:t>
            </a:r>
            <a:r>
              <a:rPr lang="ko-KR" altLang="en-US" sz="1200" dirty="0"/>
              <a:t> 데이터와 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추출된 날씨 데이터 병합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D8A168-786D-4F48-8439-162A04982CEF}"/>
              </a:ext>
            </a:extLst>
          </p:cNvPr>
          <p:cNvSpPr txBox="1"/>
          <p:nvPr/>
        </p:nvSpPr>
        <p:spPr>
          <a:xfrm>
            <a:off x="9020175" y="3356187"/>
            <a:ext cx="2569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en-US" altLang="ko-KR" sz="1200" dirty="0" err="1"/>
              <a:t>WiFi</a:t>
            </a:r>
            <a:r>
              <a:rPr lang="ko-KR" altLang="en-US" sz="1200" dirty="0"/>
              <a:t>모듈을 통해 병합된 데이터 </a:t>
            </a:r>
            <a:endParaRPr lang="en-US" altLang="ko-KR" sz="1200" dirty="0"/>
          </a:p>
          <a:p>
            <a:r>
              <a:rPr lang="en-US" altLang="ko-KR" sz="1200" dirty="0"/>
              <a:t>   DB</a:t>
            </a:r>
            <a:r>
              <a:rPr lang="ko-KR" altLang="en-US" sz="1200" dirty="0"/>
              <a:t>에 </a:t>
            </a:r>
            <a:r>
              <a:rPr lang="en-US" altLang="ko-KR" sz="1200" dirty="0"/>
              <a:t>Insert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ECE9A0-E554-4A02-ABD8-50B4489A50B2}"/>
              </a:ext>
            </a:extLst>
          </p:cNvPr>
          <p:cNvSpPr txBox="1"/>
          <p:nvPr/>
        </p:nvSpPr>
        <p:spPr>
          <a:xfrm>
            <a:off x="9020175" y="4021908"/>
            <a:ext cx="2941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5. DB</a:t>
            </a:r>
            <a:r>
              <a:rPr lang="ko-KR" altLang="en-US" sz="1200" dirty="0"/>
              <a:t>에 저장되어 있는 데이터를 </a:t>
            </a:r>
            <a:r>
              <a:rPr lang="en-US" altLang="ko-KR" sz="1200" dirty="0"/>
              <a:t>Web</a:t>
            </a:r>
            <a:r>
              <a:rPr lang="ko-KR" altLang="en-US" sz="1200" dirty="0"/>
              <a:t>과</a:t>
            </a:r>
            <a:endParaRPr lang="en-US" altLang="ko-KR" sz="1200" dirty="0"/>
          </a:p>
          <a:p>
            <a:r>
              <a:rPr lang="ko-KR" altLang="en-US" sz="1200" dirty="0"/>
              <a:t>   </a:t>
            </a:r>
            <a:r>
              <a:rPr lang="en-US" altLang="ko-KR" sz="1200" dirty="0"/>
              <a:t>Message </a:t>
            </a:r>
            <a:r>
              <a:rPr lang="ko-KR" altLang="en-US" sz="1200" dirty="0"/>
              <a:t>서버에서 추출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B8F1F-605A-463E-BAF4-6FE47A026695}"/>
              </a:ext>
            </a:extLst>
          </p:cNvPr>
          <p:cNvSpPr txBox="1"/>
          <p:nvPr/>
        </p:nvSpPr>
        <p:spPr>
          <a:xfrm>
            <a:off x="9020175" y="4705218"/>
            <a:ext cx="29835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6. Web Page</a:t>
            </a:r>
            <a:r>
              <a:rPr lang="ko-KR" altLang="en-US" sz="1200" dirty="0"/>
              <a:t>는 추출한 데이터 게시</a:t>
            </a:r>
            <a:endParaRPr lang="en-US" altLang="ko-KR" sz="1200" dirty="0"/>
          </a:p>
          <a:p>
            <a:r>
              <a:rPr lang="en-US" altLang="ko-KR" sz="1200" dirty="0"/>
              <a:t>   Message</a:t>
            </a:r>
            <a:r>
              <a:rPr lang="ko-KR" altLang="en-US" sz="1200" dirty="0"/>
              <a:t> </a:t>
            </a:r>
            <a:r>
              <a:rPr lang="en-US" altLang="ko-KR" sz="1200" dirty="0"/>
              <a:t>Server</a:t>
            </a:r>
            <a:r>
              <a:rPr lang="ko-KR" altLang="en-US" sz="1200" dirty="0"/>
              <a:t>는 사용자가 요청한 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시간과 날씨 및 온도의 변화폭이 클 때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알람 메시지 제공</a:t>
            </a:r>
            <a:endParaRPr lang="en-US" altLang="ko-KR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43EBFA-40DE-4D40-91BD-8D2C759E1DDD}"/>
              </a:ext>
            </a:extLst>
          </p:cNvPr>
          <p:cNvSpPr txBox="1"/>
          <p:nvPr/>
        </p:nvSpPr>
        <p:spPr>
          <a:xfrm>
            <a:off x="9161233" y="5752112"/>
            <a:ext cx="2800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7. </a:t>
            </a:r>
            <a:r>
              <a:rPr lang="ko-KR" altLang="en-US" sz="1200" dirty="0"/>
              <a:t>사용자가 메시지 </a:t>
            </a:r>
            <a:r>
              <a:rPr lang="ko-KR" altLang="en-US" sz="1200" dirty="0" err="1"/>
              <a:t>요청시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서비스 제공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D0E2FD4-9795-4B7C-8244-FB208B5081F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305142" y="1601058"/>
            <a:ext cx="0" cy="294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434FA6F-40C2-45CC-809F-35E802503726}"/>
              </a:ext>
            </a:extLst>
          </p:cNvPr>
          <p:cNvCxnSpPr>
            <a:cxnSpLocks/>
          </p:cNvCxnSpPr>
          <p:nvPr/>
        </p:nvCxnSpPr>
        <p:spPr>
          <a:xfrm>
            <a:off x="10306050" y="2357224"/>
            <a:ext cx="0" cy="294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6C3FDFA-BC56-443A-879F-9E413F112D96}"/>
              </a:ext>
            </a:extLst>
          </p:cNvPr>
          <p:cNvCxnSpPr>
            <a:cxnSpLocks/>
          </p:cNvCxnSpPr>
          <p:nvPr/>
        </p:nvCxnSpPr>
        <p:spPr>
          <a:xfrm>
            <a:off x="10287000" y="3061686"/>
            <a:ext cx="0" cy="294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CD5682A-CD6D-4D45-91EC-EB4FD2319AEF}"/>
              </a:ext>
            </a:extLst>
          </p:cNvPr>
          <p:cNvCxnSpPr>
            <a:cxnSpLocks/>
          </p:cNvCxnSpPr>
          <p:nvPr/>
        </p:nvCxnSpPr>
        <p:spPr>
          <a:xfrm>
            <a:off x="10278383" y="3723418"/>
            <a:ext cx="0" cy="294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9E5854F-867C-441F-9933-91079A802B40}"/>
              </a:ext>
            </a:extLst>
          </p:cNvPr>
          <p:cNvCxnSpPr>
            <a:cxnSpLocks/>
          </p:cNvCxnSpPr>
          <p:nvPr/>
        </p:nvCxnSpPr>
        <p:spPr>
          <a:xfrm>
            <a:off x="10278383" y="4410717"/>
            <a:ext cx="0" cy="294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5B46354-444F-408F-B1CC-52699C3C82EA}"/>
              </a:ext>
            </a:extLst>
          </p:cNvPr>
          <p:cNvCxnSpPr>
            <a:cxnSpLocks/>
          </p:cNvCxnSpPr>
          <p:nvPr/>
        </p:nvCxnSpPr>
        <p:spPr>
          <a:xfrm>
            <a:off x="10305142" y="5457611"/>
            <a:ext cx="0" cy="294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115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03FE7-9A91-48C7-9938-A49A26B1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연구 수행 일정</a:t>
            </a:r>
            <a:endParaRPr lang="ko-KR" altLang="en-US" dirty="0"/>
          </a:p>
        </p:txBody>
      </p:sp>
      <p:graphicFrame>
        <p:nvGraphicFramePr>
          <p:cNvPr id="8" name="내용 개체 틀 5">
            <a:extLst>
              <a:ext uri="{FF2B5EF4-FFF2-40B4-BE49-F238E27FC236}">
                <a16:creationId xmlns:a16="http://schemas.microsoft.com/office/drawing/2014/main" id="{89629B0F-95D3-440F-8621-0466EE132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292526"/>
              </p:ext>
            </p:extLst>
          </p:nvPr>
        </p:nvGraphicFramePr>
        <p:xfrm>
          <a:off x="838200" y="17875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9841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74DBC-6DB3-4188-8E45-9585C37E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62"/>
            <a:ext cx="10515600" cy="1325563"/>
          </a:xfr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A0F80-FA6E-49B9-82B5-2FC744091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425"/>
            <a:ext cx="6048375" cy="497568"/>
          </a:xfrm>
        </p:spPr>
        <p:txBody>
          <a:bodyPr>
            <a:normAutofit/>
          </a:bodyPr>
          <a:lstStyle/>
          <a:p>
            <a:r>
              <a:rPr lang="ko-KR" altLang="en-US" sz="2500"/>
              <a:t>웹페이지</a:t>
            </a:r>
            <a:endParaRPr lang="ko-KR" altLang="en-US" sz="25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F9C3413-1769-42C5-83FC-E57C09FC567A}"/>
              </a:ext>
            </a:extLst>
          </p:cNvPr>
          <p:cNvSpPr txBox="1">
            <a:spLocks/>
          </p:cNvSpPr>
          <p:nvPr/>
        </p:nvSpPr>
        <p:spPr>
          <a:xfrm>
            <a:off x="5665249" y="2456498"/>
            <a:ext cx="6048375" cy="49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dirty="0"/>
              <a:t>DB</a:t>
            </a:r>
            <a:endParaRPr lang="ko-KR" altLang="en-US" sz="2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5884FE-7D04-49FB-B020-6D580BAB1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850" y="2954066"/>
            <a:ext cx="5891171" cy="29095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DC6885-65D1-4D26-BC33-F9FD0C4919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89" b="22259"/>
          <a:stretch/>
        </p:blipFill>
        <p:spPr>
          <a:xfrm>
            <a:off x="912251" y="4768271"/>
            <a:ext cx="3282725" cy="1495328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0CE08ED-8E29-4834-9897-7EBA98FD87CE}"/>
              </a:ext>
            </a:extLst>
          </p:cNvPr>
          <p:cNvSpPr txBox="1">
            <a:spLocks/>
          </p:cNvSpPr>
          <p:nvPr/>
        </p:nvSpPr>
        <p:spPr>
          <a:xfrm>
            <a:off x="904875" y="4270703"/>
            <a:ext cx="4372520" cy="497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dirty="0"/>
              <a:t>API Parsing &amp; Data Insert</a:t>
            </a:r>
            <a:endParaRPr lang="ko-KR" altLang="en-US" sz="2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EEA87A-1D71-47B6-8BAE-F365511B5C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2"/>
          <a:stretch/>
        </p:blipFill>
        <p:spPr>
          <a:xfrm>
            <a:off x="912251" y="1874819"/>
            <a:ext cx="4372520" cy="214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4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65CE3-28DC-44BE-BBC2-4A1BCD36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D3926-8652-4479-BB75-724223A3F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500" dirty="0"/>
          </a:p>
          <a:p>
            <a:r>
              <a:rPr lang="en-US" altLang="ko-KR" sz="2500" dirty="0"/>
              <a:t>Web page</a:t>
            </a:r>
            <a:r>
              <a:rPr lang="ko-KR" altLang="en-US" sz="2500" dirty="0"/>
              <a:t>및 </a:t>
            </a:r>
            <a:r>
              <a:rPr lang="en-US" altLang="ko-KR" sz="2500" dirty="0"/>
              <a:t>Telegram</a:t>
            </a:r>
            <a:r>
              <a:rPr lang="ko-KR" altLang="en-US" sz="2500" dirty="0"/>
              <a:t>을 통해 </a:t>
            </a:r>
            <a:r>
              <a:rPr lang="en-US" altLang="ko-KR" sz="2500" dirty="0"/>
              <a:t>MCU</a:t>
            </a:r>
            <a:r>
              <a:rPr lang="ko-KR" altLang="en-US" sz="2500" dirty="0"/>
              <a:t>로 타 기종 제어  </a:t>
            </a:r>
            <a:endParaRPr lang="en-US" altLang="ko-KR" sz="2500" dirty="0"/>
          </a:p>
          <a:p>
            <a:pPr lvl="1"/>
            <a:r>
              <a:rPr lang="ko-KR" altLang="en-US" sz="2000" dirty="0"/>
              <a:t>비가 올 예정이라면 사용자의 명령으로 원격 제습기 가동</a:t>
            </a:r>
            <a:endParaRPr lang="en-US" altLang="ko-KR" sz="2000" dirty="0"/>
          </a:p>
          <a:p>
            <a:pPr lvl="1"/>
            <a:r>
              <a:rPr lang="ko-KR" altLang="en-US" sz="2000" dirty="0"/>
              <a:t>비가 올 예정인데 창문을 </a:t>
            </a:r>
            <a:r>
              <a:rPr lang="ko-KR" altLang="en-US" sz="2000" dirty="0" err="1"/>
              <a:t>안닫고</a:t>
            </a:r>
            <a:r>
              <a:rPr lang="ko-KR" altLang="en-US" sz="2000" dirty="0"/>
              <a:t> 나왔다면 모터를 사용해 문닫기</a:t>
            </a:r>
            <a:endParaRPr lang="en-US" altLang="ko-KR" sz="2000" dirty="0"/>
          </a:p>
          <a:p>
            <a:pPr lvl="1"/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8787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EF1445-0942-4B02-AAF7-9655B981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49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E67EE-7965-42B3-91AC-E7776877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연구 개발 배경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7AC9CE1-D32D-46A6-A35B-F6F522B82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88" y="1755102"/>
            <a:ext cx="6176749" cy="1587321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D9A51B0-1FD4-4666-AE68-EF47F287E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0" y="4007368"/>
            <a:ext cx="6049219" cy="185763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9A9F2DB-E503-45E9-B44C-FD093C87C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422" y="303697"/>
            <a:ext cx="5002578" cy="65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7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Rectangle 4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241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그림 13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CB60FB0C-29A1-4D5E-8C4F-849156157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73" y="2091095"/>
            <a:ext cx="3630053" cy="416052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9233FEDF-D00B-431E-BCD9-58221F7EB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166" y="3772858"/>
            <a:ext cx="5887606" cy="1732592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BF070A07-F0D8-4183-B431-A5FBF7B06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2719597"/>
            <a:ext cx="5771301" cy="10532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5479AD5-6E1F-422B-881C-EDC881032A27}"/>
                  </a:ext>
                </a:extLst>
              </p14:cNvPr>
              <p14:cNvContentPartPr/>
              <p14:nvPr/>
            </p14:nvContentPartPr>
            <p14:xfrm>
              <a:off x="5922000" y="551055"/>
              <a:ext cx="303480" cy="6796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5479AD5-6E1F-422B-881C-EDC881032A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13360" y="542055"/>
                <a:ext cx="321120" cy="6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1D564405-9B39-42F5-B9B5-92C1804CA784}"/>
                  </a:ext>
                </a:extLst>
              </p14:cNvPr>
              <p14:cNvContentPartPr/>
              <p14:nvPr/>
            </p14:nvContentPartPr>
            <p14:xfrm>
              <a:off x="6009120" y="555015"/>
              <a:ext cx="45719" cy="11289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1D564405-9B39-42F5-B9B5-92C1804CA7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46614" y="492375"/>
                <a:ext cx="170375" cy="1254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5BD19016-21C2-42E7-84D6-E576D768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53" y="390608"/>
            <a:ext cx="9794872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300" dirty="0"/>
              <a:t>코로나와 지구온난화로 인한 날씨 예측의 어려움 </a:t>
            </a:r>
          </a:p>
        </p:txBody>
      </p:sp>
    </p:spTree>
    <p:extLst>
      <p:ext uri="{BB962C8B-B14F-4D97-AF65-F5344CB8AC3E}">
        <p14:creationId xmlns:p14="http://schemas.microsoft.com/office/powerpoint/2010/main" val="62846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AC01E0-49DF-454C-8248-E81CFDD1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ko-KR" altLang="en-US" sz="5500" dirty="0"/>
              <a:t>해결 방안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B7CC2-9666-4E57-84BA-09EB738FF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8036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200" dirty="0"/>
              <a:t>기상 예측과 함께 실시간 기상 데이터를 가져와 </a:t>
            </a:r>
            <a:r>
              <a:rPr lang="en-US" altLang="ko-KR" sz="2200" dirty="0"/>
              <a:t>MCU, Web, Phone</a:t>
            </a:r>
            <a:r>
              <a:rPr lang="ko-KR" altLang="en-US" sz="2200" dirty="0"/>
              <a:t>에 모두 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실시간으로 올려준다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459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F755B8-6E43-40F7-B349-B9B1738C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프로젝트 진행 방향 및</a:t>
            </a:r>
            <a:r>
              <a:rPr lang="en-US" altLang="ko-K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목표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B8F0FCF-B82D-4EB5-AA9C-ACAA844F12F4}"/>
              </a:ext>
            </a:extLst>
          </p:cNvPr>
          <p:cNvSpPr txBox="1">
            <a:spLocks/>
          </p:cNvSpPr>
          <p:nvPr/>
        </p:nvSpPr>
        <p:spPr>
          <a:xfrm>
            <a:off x="1115568" y="2962656"/>
            <a:ext cx="10168128" cy="2624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atinLnBrk="0"/>
            <a:r>
              <a:rPr lang="en-US" altLang="ko-KR" sz="2000" dirty="0"/>
              <a:t>IoT</a:t>
            </a:r>
            <a:r>
              <a:rPr lang="ko-KR" altLang="en-US" sz="2000" dirty="0"/>
              <a:t>와 </a:t>
            </a:r>
            <a:r>
              <a:rPr lang="en-US" altLang="ko-KR" sz="2000" dirty="0"/>
              <a:t>Network </a:t>
            </a:r>
            <a:r>
              <a:rPr lang="ko-KR" altLang="en-US" sz="2000" dirty="0"/>
              <a:t>구축</a:t>
            </a:r>
            <a:endParaRPr lang="en-US" altLang="ko-KR" sz="2000" dirty="0"/>
          </a:p>
          <a:p>
            <a:pPr marL="457200" latinLnBrk="0"/>
            <a:r>
              <a:rPr lang="en-US" altLang="ko-KR" sz="2000" dirty="0"/>
              <a:t>Server</a:t>
            </a:r>
            <a:r>
              <a:rPr lang="ko-KR" altLang="en-US" sz="2000" dirty="0"/>
              <a:t>와 </a:t>
            </a:r>
            <a:r>
              <a:rPr lang="en-US" altLang="ko-KR" sz="2000" dirty="0"/>
              <a:t>Client</a:t>
            </a:r>
            <a:r>
              <a:rPr lang="ko-KR" altLang="en-US" sz="2000" dirty="0"/>
              <a:t>의 이해</a:t>
            </a:r>
            <a:endParaRPr lang="en-US" altLang="ko-KR" sz="2000" dirty="0"/>
          </a:p>
          <a:p>
            <a:pPr marL="457200" latinLnBrk="0"/>
            <a:r>
              <a:rPr lang="en-US" altLang="ko-KR" sz="2000" dirty="0"/>
              <a:t>Server-side programming</a:t>
            </a:r>
          </a:p>
          <a:p>
            <a:pPr marL="457200" latinLnBrk="0"/>
            <a:r>
              <a:rPr lang="en-US" altLang="ko-KR" sz="2000" dirty="0"/>
              <a:t>API</a:t>
            </a:r>
            <a:r>
              <a:rPr lang="ko-KR" altLang="en-US" sz="2000" dirty="0"/>
              <a:t>의 이해 및 사용 </a:t>
            </a:r>
            <a:endParaRPr lang="en-US" altLang="ko-KR" sz="2000" dirty="0"/>
          </a:p>
          <a:p>
            <a:pPr marL="457200" latinLnBrk="0"/>
            <a:r>
              <a:rPr lang="en-US" altLang="ko-KR" sz="2000" dirty="0"/>
              <a:t>Protocol</a:t>
            </a:r>
            <a:r>
              <a:rPr lang="ko-KR" altLang="en-US" sz="2000" dirty="0"/>
              <a:t>과 데이터 종류와 전송 방식</a:t>
            </a:r>
            <a:endParaRPr lang="en-US" altLang="ko-KR" sz="2000" dirty="0"/>
          </a:p>
          <a:p>
            <a:pPr marL="457200" latinLnBrk="0"/>
            <a:r>
              <a:rPr lang="en-US" altLang="ko-KR" sz="2000" dirty="0"/>
              <a:t>Database</a:t>
            </a:r>
            <a:r>
              <a:rPr lang="ko-KR" altLang="en-US" sz="2000" dirty="0"/>
              <a:t>와</a:t>
            </a:r>
            <a:r>
              <a:rPr lang="en-US" altLang="ko-KR" sz="2000" dirty="0"/>
              <a:t> Data handling</a:t>
            </a:r>
          </a:p>
          <a:p>
            <a:pPr marL="457200" latinLnBrk="0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6352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BA0C272-080B-4AB2-B98A-355AE3788E5B}"/>
              </a:ext>
            </a:extLst>
          </p:cNvPr>
          <p:cNvSpPr txBox="1">
            <a:spLocks/>
          </p:cNvSpPr>
          <p:nvPr/>
        </p:nvSpPr>
        <p:spPr>
          <a:xfrm>
            <a:off x="838200" y="557188"/>
            <a:ext cx="10515600" cy="1133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>
              <a:spcAft>
                <a:spcPts val="600"/>
              </a:spcAft>
            </a:pPr>
            <a:r>
              <a:rPr lang="ko-KR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사용 기술</a:t>
            </a:r>
          </a:p>
        </p:txBody>
      </p:sp>
      <p:graphicFrame>
        <p:nvGraphicFramePr>
          <p:cNvPr id="16" name="내용 개체 틀 2">
            <a:extLst>
              <a:ext uri="{FF2B5EF4-FFF2-40B4-BE49-F238E27FC236}">
                <a16:creationId xmlns:a16="http://schemas.microsoft.com/office/drawing/2014/main" id="{DC66E71C-B149-4B87-8549-9BA8E43E09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71327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23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E48ED-D293-4EAC-A4BB-8F4E9BFE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용어설명</a:t>
            </a:r>
            <a:endParaRPr lang="ko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13A7C6B-4A07-4034-A004-15AF2F651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2287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343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3B6EF4-459E-4225-BA64-B20279EC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600" dirty="0"/>
              <a:t>Concept Maps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ECFE65A0-F781-4D15-8194-E6AB4CDC781C}"/>
                  </a:ext>
                </a:extLst>
              </p14:cNvPr>
              <p14:cNvContentPartPr/>
              <p14:nvPr/>
            </p14:nvContentPartPr>
            <p14:xfrm>
              <a:off x="8706150" y="1199775"/>
              <a:ext cx="3324960" cy="51642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ECFE65A0-F781-4D15-8194-E6AB4CDC78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43510" y="1137135"/>
                <a:ext cx="3450600" cy="528984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177DCA49-0BCF-4A00-9663-4D8472679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113" y="1613154"/>
            <a:ext cx="8633774" cy="49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0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C57EEF3-6B7A-427F-8754-9BFD559A3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18" y="2492472"/>
            <a:ext cx="6846363" cy="36799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5D00DB6-FBFD-4211-8F70-3F241172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927215"/>
            <a:ext cx="5999019" cy="89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H/W Block diagram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FD02977-E590-4334-ABEA-090F3AEE78CE}"/>
                  </a:ext>
                </a:extLst>
              </p14:cNvPr>
              <p14:cNvContentPartPr/>
              <p14:nvPr/>
            </p14:nvContentPartPr>
            <p14:xfrm>
              <a:off x="349200" y="4133415"/>
              <a:ext cx="4214880" cy="7347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FD02977-E590-4334-ABEA-090F3AEE78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560" y="4070775"/>
                <a:ext cx="4340520" cy="86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33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449</Words>
  <Application>Microsoft Macintosh PowerPoint</Application>
  <PresentationFormat>와이드스크린</PresentationFormat>
  <Paragraphs>83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Calibri</vt:lpstr>
      <vt:lpstr>Office 테마</vt:lpstr>
      <vt:lpstr>IoT Term Project</vt:lpstr>
      <vt:lpstr>연구 개발 배경</vt:lpstr>
      <vt:lpstr>코로나와 지구온난화로 인한 날씨 예측의 어려움 </vt:lpstr>
      <vt:lpstr>해결 방안</vt:lpstr>
      <vt:lpstr>프로젝트 진행 방향 및 목표</vt:lpstr>
      <vt:lpstr>PowerPoint 프레젠테이션</vt:lpstr>
      <vt:lpstr>용어설명</vt:lpstr>
      <vt:lpstr>Concept Maps</vt:lpstr>
      <vt:lpstr>H/W Block diagram</vt:lpstr>
      <vt:lpstr>S/W Block diagram</vt:lpstr>
      <vt:lpstr>동작 시나리오</vt:lpstr>
      <vt:lpstr>연구 수행 일정</vt:lpstr>
      <vt:lpstr>진행상황</vt:lpstr>
      <vt:lpstr>추가사항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IoT기말 Term Project</dc:title>
  <dc:creator>] [ Aegis</dc:creator>
  <cp:lastModifiedBy>yel</cp:lastModifiedBy>
  <cp:revision>105</cp:revision>
  <dcterms:created xsi:type="dcterms:W3CDTF">2021-11-27T03:48:27Z</dcterms:created>
  <dcterms:modified xsi:type="dcterms:W3CDTF">2022-03-16T01:48:25Z</dcterms:modified>
</cp:coreProperties>
</file>